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70" r:id="rId3"/>
    <p:sldId id="281" r:id="rId4"/>
    <p:sldId id="282" r:id="rId5"/>
    <p:sldId id="283" r:id="rId6"/>
    <p:sldId id="284" r:id="rId7"/>
    <p:sldId id="292" r:id="rId8"/>
    <p:sldId id="257" r:id="rId9"/>
    <p:sldId id="273" r:id="rId10"/>
    <p:sldId id="285" r:id="rId11"/>
    <p:sldId id="287" r:id="rId12"/>
    <p:sldId id="290" r:id="rId13"/>
    <p:sldId id="288" r:id="rId14"/>
    <p:sldId id="286" r:id="rId15"/>
    <p:sldId id="289" r:id="rId16"/>
    <p:sldId id="291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3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D869D-6EF5-4194-B542-B29363981B7F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519F96B-457C-4175-92EB-9B1B5DCF730D}">
      <dgm:prSet phldrT="[Texte]" custT="1"/>
      <dgm:spPr/>
      <dgm:t>
        <a:bodyPr/>
        <a:lstStyle/>
        <a:p>
          <a:r>
            <a:rPr lang="fr-FR" sz="2000" b="1" dirty="0" smtClean="0">
              <a:latin typeface="Calibri" pitchFamily="34" charset="0"/>
            </a:rPr>
            <a:t>Industrialisation des processus comptables</a:t>
          </a:r>
          <a:endParaRPr lang="fr-FR" sz="2000" b="1" dirty="0"/>
        </a:p>
      </dgm:t>
    </dgm:pt>
    <dgm:pt modelId="{3D908CC3-01DA-49E5-A1C3-6D4D65B75C6A}" type="parTrans" cxnId="{ACF7AB36-2DB1-436B-819A-6074BD8952A6}">
      <dgm:prSet/>
      <dgm:spPr/>
      <dgm:t>
        <a:bodyPr/>
        <a:lstStyle/>
        <a:p>
          <a:endParaRPr lang="fr-FR"/>
        </a:p>
      </dgm:t>
    </dgm:pt>
    <dgm:pt modelId="{AFCA98F4-9572-4710-A9D1-931FE8BE3959}" type="sibTrans" cxnId="{ACF7AB36-2DB1-436B-819A-6074BD8952A6}">
      <dgm:prSet/>
      <dgm:spPr/>
      <dgm:t>
        <a:bodyPr/>
        <a:lstStyle/>
        <a:p>
          <a:endParaRPr lang="fr-FR"/>
        </a:p>
      </dgm:t>
    </dgm:pt>
    <dgm:pt modelId="{1477A72F-FE3A-4AA7-AB93-000BF608C5CA}">
      <dgm:prSet custT="1"/>
      <dgm:spPr/>
      <dgm:t>
        <a:bodyPr/>
        <a:lstStyle/>
        <a:p>
          <a:r>
            <a:rPr lang="fr-FR" sz="2000" b="1" dirty="0" smtClean="0">
              <a:latin typeface="Calibri" pitchFamily="34" charset="0"/>
            </a:rPr>
            <a:t>Accélération et complexification des règlementations</a:t>
          </a:r>
        </a:p>
      </dgm:t>
    </dgm:pt>
    <dgm:pt modelId="{2F2AA793-0E5D-4F9A-A849-79EB9752D41F}" type="parTrans" cxnId="{2D97D16D-039C-4817-8511-35F0F395E6CA}">
      <dgm:prSet/>
      <dgm:spPr/>
      <dgm:t>
        <a:bodyPr/>
        <a:lstStyle/>
        <a:p>
          <a:endParaRPr lang="fr-FR"/>
        </a:p>
      </dgm:t>
    </dgm:pt>
    <dgm:pt modelId="{9BE3197A-B68B-4217-96E9-BA7B70D6C67E}" type="sibTrans" cxnId="{2D97D16D-039C-4817-8511-35F0F395E6CA}">
      <dgm:prSet/>
      <dgm:spPr/>
      <dgm:t>
        <a:bodyPr/>
        <a:lstStyle/>
        <a:p>
          <a:endParaRPr lang="fr-FR"/>
        </a:p>
      </dgm:t>
    </dgm:pt>
    <dgm:pt modelId="{44171949-42F1-426C-B96A-2BF070EC1B0C}">
      <dgm:prSet custT="1"/>
      <dgm:spPr/>
      <dgm:t>
        <a:bodyPr/>
        <a:lstStyle/>
        <a:p>
          <a:r>
            <a:rPr lang="fr-FR" sz="2000" b="1" dirty="0" smtClean="0">
              <a:latin typeface="Calibri" pitchFamily="34" charset="0"/>
            </a:rPr>
            <a:t>Des technologies réseaux de plus en plus efficaces</a:t>
          </a:r>
        </a:p>
      </dgm:t>
    </dgm:pt>
    <dgm:pt modelId="{873D3740-EFCD-4BA0-ABC0-F102606B1C0C}" type="parTrans" cxnId="{FC5E0B2E-DB68-4047-9851-71B9A09F545C}">
      <dgm:prSet/>
      <dgm:spPr/>
      <dgm:t>
        <a:bodyPr/>
        <a:lstStyle/>
        <a:p>
          <a:endParaRPr lang="fr-FR"/>
        </a:p>
      </dgm:t>
    </dgm:pt>
    <dgm:pt modelId="{4A8FFF54-D05E-4325-8275-CDDCE5273DD6}" type="sibTrans" cxnId="{FC5E0B2E-DB68-4047-9851-71B9A09F545C}">
      <dgm:prSet/>
      <dgm:spPr/>
      <dgm:t>
        <a:bodyPr/>
        <a:lstStyle/>
        <a:p>
          <a:endParaRPr lang="fr-FR"/>
        </a:p>
      </dgm:t>
    </dgm:pt>
    <dgm:pt modelId="{15CF2E73-55CE-4BF4-8F62-161E5EFEB82D}" type="pres">
      <dgm:prSet presAssocID="{1BFD869D-6EF5-4194-B542-B29363981B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884B28-C8E8-45FE-AC5C-03DACA378581}" type="pres">
      <dgm:prSet presAssocID="{F519F96B-457C-4175-92EB-9B1B5DCF730D}" presName="comp" presStyleCnt="0"/>
      <dgm:spPr/>
    </dgm:pt>
    <dgm:pt modelId="{16B8B4A5-0887-41AD-8505-60D75187A29C}" type="pres">
      <dgm:prSet presAssocID="{F519F96B-457C-4175-92EB-9B1B5DCF730D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924D01-D700-4133-B1F3-C17EAAF61C4E}" type="pres">
      <dgm:prSet presAssocID="{F519F96B-457C-4175-92EB-9B1B5DCF730D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552B8B35-BD9C-4924-B250-C8D1E95F0896}" type="pres">
      <dgm:prSet presAssocID="{AFCA98F4-9572-4710-A9D1-931FE8BE3959}" presName="sibTrans" presStyleCnt="0"/>
      <dgm:spPr/>
    </dgm:pt>
    <dgm:pt modelId="{41814586-6B02-420C-BF24-BD8A845409CC}" type="pres">
      <dgm:prSet presAssocID="{1477A72F-FE3A-4AA7-AB93-000BF608C5CA}" presName="comp" presStyleCnt="0"/>
      <dgm:spPr/>
    </dgm:pt>
    <dgm:pt modelId="{62D7D6DD-9B85-411E-806E-41FA6B60982E}" type="pres">
      <dgm:prSet presAssocID="{1477A72F-FE3A-4AA7-AB93-000BF608C5CA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79B823-017D-4FF4-BBDC-C4F46ADD9982}" type="pres">
      <dgm:prSet presAssocID="{1477A72F-FE3A-4AA7-AB93-000BF608C5CA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FE0EEE9-83BD-48C9-8F7E-BFAFB15F1379}" type="pres">
      <dgm:prSet presAssocID="{9BE3197A-B68B-4217-96E9-BA7B70D6C67E}" presName="sibTrans" presStyleCnt="0"/>
      <dgm:spPr/>
    </dgm:pt>
    <dgm:pt modelId="{C0C2E64D-667E-4AD5-B835-EF748366C04A}" type="pres">
      <dgm:prSet presAssocID="{44171949-42F1-426C-B96A-2BF070EC1B0C}" presName="comp" presStyleCnt="0"/>
      <dgm:spPr/>
    </dgm:pt>
    <dgm:pt modelId="{218AFC78-A941-47F8-AB5B-931602CCEC1A}" type="pres">
      <dgm:prSet presAssocID="{44171949-42F1-426C-B96A-2BF070EC1B0C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7CE04C-CC47-4863-8B2A-62C6E3F7448A}" type="pres">
      <dgm:prSet presAssocID="{44171949-42F1-426C-B96A-2BF070EC1B0C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1A360A62-52BD-4AAC-8E1C-706C3EDE7FB9}" type="presOf" srcId="{1BFD869D-6EF5-4194-B542-B29363981B7F}" destId="{15CF2E73-55CE-4BF4-8F62-161E5EFEB82D}" srcOrd="0" destOrd="0" presId="urn:microsoft.com/office/officeart/2008/layout/AlternatingPictureBlocks"/>
    <dgm:cxn modelId="{ACF7AB36-2DB1-436B-819A-6074BD8952A6}" srcId="{1BFD869D-6EF5-4194-B542-B29363981B7F}" destId="{F519F96B-457C-4175-92EB-9B1B5DCF730D}" srcOrd="0" destOrd="0" parTransId="{3D908CC3-01DA-49E5-A1C3-6D4D65B75C6A}" sibTransId="{AFCA98F4-9572-4710-A9D1-931FE8BE3959}"/>
    <dgm:cxn modelId="{F454A49B-8C21-41A1-A1D7-16094D9948A7}" type="presOf" srcId="{F519F96B-457C-4175-92EB-9B1B5DCF730D}" destId="{16B8B4A5-0887-41AD-8505-60D75187A29C}" srcOrd="0" destOrd="0" presId="urn:microsoft.com/office/officeart/2008/layout/AlternatingPictureBlocks"/>
    <dgm:cxn modelId="{FC5E0B2E-DB68-4047-9851-71B9A09F545C}" srcId="{1BFD869D-6EF5-4194-B542-B29363981B7F}" destId="{44171949-42F1-426C-B96A-2BF070EC1B0C}" srcOrd="2" destOrd="0" parTransId="{873D3740-EFCD-4BA0-ABC0-F102606B1C0C}" sibTransId="{4A8FFF54-D05E-4325-8275-CDDCE5273DD6}"/>
    <dgm:cxn modelId="{2D97D16D-039C-4817-8511-35F0F395E6CA}" srcId="{1BFD869D-6EF5-4194-B542-B29363981B7F}" destId="{1477A72F-FE3A-4AA7-AB93-000BF608C5CA}" srcOrd="1" destOrd="0" parTransId="{2F2AA793-0E5D-4F9A-A849-79EB9752D41F}" sibTransId="{9BE3197A-B68B-4217-96E9-BA7B70D6C67E}"/>
    <dgm:cxn modelId="{03FFBD35-89ED-4D08-AEF4-873A5813AAEA}" type="presOf" srcId="{44171949-42F1-426C-B96A-2BF070EC1B0C}" destId="{218AFC78-A941-47F8-AB5B-931602CCEC1A}" srcOrd="0" destOrd="0" presId="urn:microsoft.com/office/officeart/2008/layout/AlternatingPictureBlocks"/>
    <dgm:cxn modelId="{EF9B94F2-59A2-48FF-AE7F-BB5DD9E70537}" type="presOf" srcId="{1477A72F-FE3A-4AA7-AB93-000BF608C5CA}" destId="{62D7D6DD-9B85-411E-806E-41FA6B60982E}" srcOrd="0" destOrd="0" presId="urn:microsoft.com/office/officeart/2008/layout/AlternatingPictureBlocks"/>
    <dgm:cxn modelId="{446555D3-9C8A-4EEC-AED9-9487AE7C16A1}" type="presParOf" srcId="{15CF2E73-55CE-4BF4-8F62-161E5EFEB82D}" destId="{75884B28-C8E8-45FE-AC5C-03DACA378581}" srcOrd="0" destOrd="0" presId="urn:microsoft.com/office/officeart/2008/layout/AlternatingPictureBlocks"/>
    <dgm:cxn modelId="{D5CF7537-A374-4411-AFCD-5AE4ACA5A6AD}" type="presParOf" srcId="{75884B28-C8E8-45FE-AC5C-03DACA378581}" destId="{16B8B4A5-0887-41AD-8505-60D75187A29C}" srcOrd="0" destOrd="0" presId="urn:microsoft.com/office/officeart/2008/layout/AlternatingPictureBlocks"/>
    <dgm:cxn modelId="{A4551C12-F31C-4F64-AD4F-5A8E926BE20D}" type="presParOf" srcId="{75884B28-C8E8-45FE-AC5C-03DACA378581}" destId="{C4924D01-D700-4133-B1F3-C17EAAF61C4E}" srcOrd="1" destOrd="0" presId="urn:microsoft.com/office/officeart/2008/layout/AlternatingPictureBlocks"/>
    <dgm:cxn modelId="{33F7104B-286B-4002-9917-71678F5943D6}" type="presParOf" srcId="{15CF2E73-55CE-4BF4-8F62-161E5EFEB82D}" destId="{552B8B35-BD9C-4924-B250-C8D1E95F0896}" srcOrd="1" destOrd="0" presId="urn:microsoft.com/office/officeart/2008/layout/AlternatingPictureBlocks"/>
    <dgm:cxn modelId="{9CFAEE39-C044-4E31-8A3D-8F61ADFFA6F8}" type="presParOf" srcId="{15CF2E73-55CE-4BF4-8F62-161E5EFEB82D}" destId="{41814586-6B02-420C-BF24-BD8A845409CC}" srcOrd="2" destOrd="0" presId="urn:microsoft.com/office/officeart/2008/layout/AlternatingPictureBlocks"/>
    <dgm:cxn modelId="{CFB0378E-03AD-4229-BEB7-48288F1A61EC}" type="presParOf" srcId="{41814586-6B02-420C-BF24-BD8A845409CC}" destId="{62D7D6DD-9B85-411E-806E-41FA6B60982E}" srcOrd="0" destOrd="0" presId="urn:microsoft.com/office/officeart/2008/layout/AlternatingPictureBlocks"/>
    <dgm:cxn modelId="{879DE40E-B312-4B5B-878C-46384A1E6E67}" type="presParOf" srcId="{41814586-6B02-420C-BF24-BD8A845409CC}" destId="{5079B823-017D-4FF4-BBDC-C4F46ADD9982}" srcOrd="1" destOrd="0" presId="urn:microsoft.com/office/officeart/2008/layout/AlternatingPictureBlocks"/>
    <dgm:cxn modelId="{496441E6-0875-4BB5-9090-2C727B5AF218}" type="presParOf" srcId="{15CF2E73-55CE-4BF4-8F62-161E5EFEB82D}" destId="{3FE0EEE9-83BD-48C9-8F7E-BFAFB15F1379}" srcOrd="3" destOrd="0" presId="urn:microsoft.com/office/officeart/2008/layout/AlternatingPictureBlocks"/>
    <dgm:cxn modelId="{5FA83ADE-C5EB-4F7F-8D20-ED970DA303DC}" type="presParOf" srcId="{15CF2E73-55CE-4BF4-8F62-161E5EFEB82D}" destId="{C0C2E64D-667E-4AD5-B835-EF748366C04A}" srcOrd="4" destOrd="0" presId="urn:microsoft.com/office/officeart/2008/layout/AlternatingPictureBlocks"/>
    <dgm:cxn modelId="{28739F2F-CC2E-42DB-AA72-3201E7F48C79}" type="presParOf" srcId="{C0C2E64D-667E-4AD5-B835-EF748366C04A}" destId="{218AFC78-A941-47F8-AB5B-931602CCEC1A}" srcOrd="0" destOrd="0" presId="urn:microsoft.com/office/officeart/2008/layout/AlternatingPictureBlocks"/>
    <dgm:cxn modelId="{E7A2FC02-08E8-450A-ACB2-D19950012F72}" type="presParOf" srcId="{C0C2E64D-667E-4AD5-B835-EF748366C04A}" destId="{727CE04C-CC47-4863-8B2A-62C6E3F7448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0AB7B2-04C4-4CAC-86C6-B7B5417F6FA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823FFB6-2365-4F2B-B908-44580C58C27A}">
      <dgm:prSet phldrT="[Texte]"/>
      <dgm:spPr/>
      <dgm:t>
        <a:bodyPr/>
        <a:lstStyle/>
        <a:p>
          <a:r>
            <a:rPr lang="fr-FR" b="1" dirty="0" smtClean="0"/>
            <a:t>Optimisation du traitement de l’information</a:t>
          </a:r>
          <a:endParaRPr lang="fr-FR" b="1" dirty="0"/>
        </a:p>
      </dgm:t>
    </dgm:pt>
    <dgm:pt modelId="{980D0C97-4B3C-4AF1-96A9-08AA9C4FB152}" type="parTrans" cxnId="{656A455B-4E90-4662-B640-FE72C4C04F5B}">
      <dgm:prSet/>
      <dgm:spPr/>
      <dgm:t>
        <a:bodyPr/>
        <a:lstStyle/>
        <a:p>
          <a:endParaRPr lang="fr-FR"/>
        </a:p>
      </dgm:t>
    </dgm:pt>
    <dgm:pt modelId="{A6DA789B-3C3E-491D-9DE0-7EC1EDB843A3}" type="sibTrans" cxnId="{656A455B-4E90-4662-B640-FE72C4C04F5B}">
      <dgm:prSet/>
      <dgm:spPr/>
      <dgm:t>
        <a:bodyPr/>
        <a:lstStyle/>
        <a:p>
          <a:endParaRPr lang="fr-FR"/>
        </a:p>
      </dgm:t>
    </dgm:pt>
    <dgm:pt modelId="{17A5CCA3-A8BF-4EA5-BBE6-128EF18E28D6}">
      <dgm:prSet phldrT="[Texte]"/>
      <dgm:spPr/>
      <dgm:t>
        <a:bodyPr/>
        <a:lstStyle/>
        <a:p>
          <a:r>
            <a:rPr lang="fr-FR" b="1" dirty="0" smtClean="0"/>
            <a:t>Analyser l’efficacité des processus</a:t>
          </a:r>
          <a:endParaRPr lang="fr-FR" b="1" dirty="0"/>
        </a:p>
      </dgm:t>
    </dgm:pt>
    <dgm:pt modelId="{820516F1-4D87-427B-A439-754C8825BBDB}" type="parTrans" cxnId="{114B70B2-A612-4F03-B987-28FA487ECF08}">
      <dgm:prSet/>
      <dgm:spPr/>
      <dgm:t>
        <a:bodyPr/>
        <a:lstStyle/>
        <a:p>
          <a:endParaRPr lang="fr-FR"/>
        </a:p>
      </dgm:t>
    </dgm:pt>
    <dgm:pt modelId="{5986DA7F-E3CB-4ADE-8AE7-4B497D8C2203}" type="sibTrans" cxnId="{114B70B2-A612-4F03-B987-28FA487ECF08}">
      <dgm:prSet/>
      <dgm:spPr/>
      <dgm:t>
        <a:bodyPr/>
        <a:lstStyle/>
        <a:p>
          <a:endParaRPr lang="fr-FR"/>
        </a:p>
      </dgm:t>
    </dgm:pt>
    <dgm:pt modelId="{06922358-118B-43B9-B4C1-A4A02DE11C91}">
      <dgm:prSet phldrT="[Texte]"/>
      <dgm:spPr/>
      <dgm:t>
        <a:bodyPr/>
        <a:lstStyle/>
        <a:p>
          <a:r>
            <a:rPr lang="fr-FR" b="1" dirty="0" smtClean="0"/>
            <a:t>Participer à l’évolution du SIC</a:t>
          </a:r>
          <a:endParaRPr lang="fr-FR" b="1" dirty="0"/>
        </a:p>
      </dgm:t>
    </dgm:pt>
    <dgm:pt modelId="{93E18323-E8DF-4253-B8D3-E2F0D90F45E1}" type="parTrans" cxnId="{2714DE8B-9AEA-4D70-92BB-B999E90FCD92}">
      <dgm:prSet/>
      <dgm:spPr/>
      <dgm:t>
        <a:bodyPr/>
        <a:lstStyle/>
        <a:p>
          <a:endParaRPr lang="fr-FR"/>
        </a:p>
      </dgm:t>
    </dgm:pt>
    <dgm:pt modelId="{641DCFE0-BA52-4EEE-9186-7797B127175F}" type="sibTrans" cxnId="{2714DE8B-9AEA-4D70-92BB-B999E90FCD92}">
      <dgm:prSet/>
      <dgm:spPr/>
      <dgm:t>
        <a:bodyPr/>
        <a:lstStyle/>
        <a:p>
          <a:endParaRPr lang="fr-FR"/>
        </a:p>
      </dgm:t>
    </dgm:pt>
    <dgm:pt modelId="{2AB1525B-C4BF-43CD-9092-5E4C7358C77E}">
      <dgm:prSet phldrT="[Texte]"/>
      <dgm:spPr/>
      <dgm:t>
        <a:bodyPr/>
        <a:lstStyle/>
        <a:p>
          <a:r>
            <a:rPr lang="fr-FR" b="1" dirty="0" smtClean="0"/>
            <a:t>Contribution à la sécurité du SIC</a:t>
          </a:r>
          <a:endParaRPr lang="fr-FR" b="1" dirty="0"/>
        </a:p>
      </dgm:t>
    </dgm:pt>
    <dgm:pt modelId="{145A0FC7-5B4D-42F6-976F-2307CA817A77}" type="parTrans" cxnId="{9CCB4B5A-DEBF-40F2-BED5-001567DC4EA5}">
      <dgm:prSet/>
      <dgm:spPr/>
      <dgm:t>
        <a:bodyPr/>
        <a:lstStyle/>
        <a:p>
          <a:endParaRPr lang="fr-FR"/>
        </a:p>
      </dgm:t>
    </dgm:pt>
    <dgm:pt modelId="{5B880F18-A67C-4059-AEFD-8D0A12ED2A27}" type="sibTrans" cxnId="{9CCB4B5A-DEBF-40F2-BED5-001567DC4EA5}">
      <dgm:prSet/>
      <dgm:spPr/>
      <dgm:t>
        <a:bodyPr/>
        <a:lstStyle/>
        <a:p>
          <a:endParaRPr lang="fr-FR"/>
        </a:p>
      </dgm:t>
    </dgm:pt>
    <dgm:pt modelId="{3A0B951D-04DB-4ECF-B310-7A7BF274B939}">
      <dgm:prSet phldrT="[Texte]"/>
      <dgm:spPr/>
      <dgm:t>
        <a:bodyPr/>
        <a:lstStyle/>
        <a:p>
          <a:r>
            <a:rPr lang="fr-FR" b="1" dirty="0" smtClean="0"/>
            <a:t>Mettre à jour des données ou un paramétrage</a:t>
          </a:r>
          <a:endParaRPr lang="fr-FR" b="1" dirty="0"/>
        </a:p>
      </dgm:t>
    </dgm:pt>
    <dgm:pt modelId="{18789BD6-E16C-43B1-80CB-2898735CD00D}" type="parTrans" cxnId="{89DD0E85-33EE-4AD7-80FB-5E8F5BC14A4D}">
      <dgm:prSet/>
      <dgm:spPr/>
      <dgm:t>
        <a:bodyPr/>
        <a:lstStyle/>
        <a:p>
          <a:endParaRPr lang="fr-FR"/>
        </a:p>
      </dgm:t>
    </dgm:pt>
    <dgm:pt modelId="{926FB65A-62D2-4382-81E9-B1954269ECF3}" type="sibTrans" cxnId="{89DD0E85-33EE-4AD7-80FB-5E8F5BC14A4D}">
      <dgm:prSet/>
      <dgm:spPr/>
      <dgm:t>
        <a:bodyPr/>
        <a:lstStyle/>
        <a:p>
          <a:endParaRPr lang="fr-FR"/>
        </a:p>
      </dgm:t>
    </dgm:pt>
    <dgm:pt modelId="{E5A66B5F-E59E-4D38-B7BF-64BD99955E7D}">
      <dgm:prSet phldrT="[Texte]"/>
      <dgm:spPr/>
      <dgm:t>
        <a:bodyPr/>
        <a:lstStyle/>
        <a:p>
          <a:r>
            <a:rPr lang="fr-FR" b="1" dirty="0" smtClean="0"/>
            <a:t>Apprécier les dispositifs de sécurité</a:t>
          </a:r>
          <a:endParaRPr lang="fr-FR" b="1" dirty="0"/>
        </a:p>
      </dgm:t>
    </dgm:pt>
    <dgm:pt modelId="{C19ED025-C02D-4FE3-ADE9-A85EED78F50F}" type="parTrans" cxnId="{1A8AC626-E1CC-402C-AA67-40C4867723D5}">
      <dgm:prSet/>
      <dgm:spPr/>
      <dgm:t>
        <a:bodyPr/>
        <a:lstStyle/>
        <a:p>
          <a:endParaRPr lang="fr-FR"/>
        </a:p>
      </dgm:t>
    </dgm:pt>
    <dgm:pt modelId="{A6BEAD88-E6F9-4470-B919-975A08F626EE}" type="sibTrans" cxnId="{1A8AC626-E1CC-402C-AA67-40C4867723D5}">
      <dgm:prSet/>
      <dgm:spPr/>
      <dgm:t>
        <a:bodyPr/>
        <a:lstStyle/>
        <a:p>
          <a:endParaRPr lang="fr-FR"/>
        </a:p>
      </dgm:t>
    </dgm:pt>
    <dgm:pt modelId="{0B2B9F55-D53F-4FFC-9970-8D690F38A823}" type="pres">
      <dgm:prSet presAssocID="{CF0AB7B2-04C4-4CAC-86C6-B7B5417F6F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D4D634-88B7-4A05-9B9E-FAB3CD416193}" type="pres">
      <dgm:prSet presAssocID="{1823FFB6-2365-4F2B-B908-44580C58C27A}" presName="composite" presStyleCnt="0"/>
      <dgm:spPr/>
      <dgm:t>
        <a:bodyPr/>
        <a:lstStyle/>
        <a:p>
          <a:endParaRPr lang="fr-FR"/>
        </a:p>
      </dgm:t>
    </dgm:pt>
    <dgm:pt modelId="{08119CEA-3B94-4C19-A69A-A2928C00CF52}" type="pres">
      <dgm:prSet presAssocID="{1823FFB6-2365-4F2B-B908-44580C58C2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D553AE-249B-48BD-B234-AC387EDE6F17}" type="pres">
      <dgm:prSet presAssocID="{1823FFB6-2365-4F2B-B908-44580C58C27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74668-F9D8-4F6A-9A0B-A2374E8D2FEE}" type="pres">
      <dgm:prSet presAssocID="{A6DA789B-3C3E-491D-9DE0-7EC1EDB843A3}" presName="space" presStyleCnt="0"/>
      <dgm:spPr/>
      <dgm:t>
        <a:bodyPr/>
        <a:lstStyle/>
        <a:p>
          <a:endParaRPr lang="fr-FR"/>
        </a:p>
      </dgm:t>
    </dgm:pt>
    <dgm:pt modelId="{774B16B2-A3A6-4ECF-94B7-AF37A81465C0}" type="pres">
      <dgm:prSet presAssocID="{06922358-118B-43B9-B4C1-A4A02DE11C91}" presName="composite" presStyleCnt="0"/>
      <dgm:spPr/>
      <dgm:t>
        <a:bodyPr/>
        <a:lstStyle/>
        <a:p>
          <a:endParaRPr lang="fr-FR"/>
        </a:p>
      </dgm:t>
    </dgm:pt>
    <dgm:pt modelId="{1B637168-E8B2-4C33-BE5A-CBB05E516DCC}" type="pres">
      <dgm:prSet presAssocID="{06922358-118B-43B9-B4C1-A4A02DE11C9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78D9B5-0046-4EF6-9F7F-5241AC8DBB38}" type="pres">
      <dgm:prSet presAssocID="{06922358-118B-43B9-B4C1-A4A02DE11C9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A1546D-A718-41A7-84EE-EF2944B86C60}" type="pres">
      <dgm:prSet presAssocID="{641DCFE0-BA52-4EEE-9186-7797B127175F}" presName="space" presStyleCnt="0"/>
      <dgm:spPr/>
      <dgm:t>
        <a:bodyPr/>
        <a:lstStyle/>
        <a:p>
          <a:endParaRPr lang="fr-FR"/>
        </a:p>
      </dgm:t>
    </dgm:pt>
    <dgm:pt modelId="{3CCC6F2D-164F-4612-8A7D-44AF650007F8}" type="pres">
      <dgm:prSet presAssocID="{2AB1525B-C4BF-43CD-9092-5E4C7358C77E}" presName="composite" presStyleCnt="0"/>
      <dgm:spPr/>
      <dgm:t>
        <a:bodyPr/>
        <a:lstStyle/>
        <a:p>
          <a:endParaRPr lang="fr-FR"/>
        </a:p>
      </dgm:t>
    </dgm:pt>
    <dgm:pt modelId="{338BFD5F-B7F0-427C-BF5A-98D4EDC21164}" type="pres">
      <dgm:prSet presAssocID="{2AB1525B-C4BF-43CD-9092-5E4C7358C77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584F6-7D52-4B4D-996F-3BB1FA05537D}" type="pres">
      <dgm:prSet presAssocID="{2AB1525B-C4BF-43CD-9092-5E4C7358C77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8B3ED4-AF8F-4FD0-A5B9-88B5BFEBA366}" type="presOf" srcId="{E5A66B5F-E59E-4D38-B7BF-64BD99955E7D}" destId="{374584F6-7D52-4B4D-996F-3BB1FA05537D}" srcOrd="0" destOrd="0" presId="urn:microsoft.com/office/officeart/2005/8/layout/hList1"/>
    <dgm:cxn modelId="{4402CE95-DCDC-4BA4-A534-291F40E04E50}" type="presOf" srcId="{2AB1525B-C4BF-43CD-9092-5E4C7358C77E}" destId="{338BFD5F-B7F0-427C-BF5A-98D4EDC21164}" srcOrd="0" destOrd="0" presId="urn:microsoft.com/office/officeart/2005/8/layout/hList1"/>
    <dgm:cxn modelId="{A78E1002-85DC-4890-AFA0-FD8FC211DB7E}" type="presOf" srcId="{3A0B951D-04DB-4ECF-B310-7A7BF274B939}" destId="{4E78D9B5-0046-4EF6-9F7F-5241AC8DBB38}" srcOrd="0" destOrd="0" presId="urn:microsoft.com/office/officeart/2005/8/layout/hList1"/>
    <dgm:cxn modelId="{9CCB4B5A-DEBF-40F2-BED5-001567DC4EA5}" srcId="{CF0AB7B2-04C4-4CAC-86C6-B7B5417F6FA0}" destId="{2AB1525B-C4BF-43CD-9092-5E4C7358C77E}" srcOrd="2" destOrd="0" parTransId="{145A0FC7-5B4D-42F6-976F-2307CA817A77}" sibTransId="{5B880F18-A67C-4059-AEFD-8D0A12ED2A27}"/>
    <dgm:cxn modelId="{89DD0E85-33EE-4AD7-80FB-5E8F5BC14A4D}" srcId="{06922358-118B-43B9-B4C1-A4A02DE11C91}" destId="{3A0B951D-04DB-4ECF-B310-7A7BF274B939}" srcOrd="0" destOrd="0" parTransId="{18789BD6-E16C-43B1-80CB-2898735CD00D}" sibTransId="{926FB65A-62D2-4382-81E9-B1954269ECF3}"/>
    <dgm:cxn modelId="{2714DE8B-9AEA-4D70-92BB-B999E90FCD92}" srcId="{CF0AB7B2-04C4-4CAC-86C6-B7B5417F6FA0}" destId="{06922358-118B-43B9-B4C1-A4A02DE11C91}" srcOrd="1" destOrd="0" parTransId="{93E18323-E8DF-4253-B8D3-E2F0D90F45E1}" sibTransId="{641DCFE0-BA52-4EEE-9186-7797B127175F}"/>
    <dgm:cxn modelId="{3EDAFC6D-C407-42C1-91D5-AE0FFB06765A}" type="presOf" srcId="{1823FFB6-2365-4F2B-B908-44580C58C27A}" destId="{08119CEA-3B94-4C19-A69A-A2928C00CF52}" srcOrd="0" destOrd="0" presId="urn:microsoft.com/office/officeart/2005/8/layout/hList1"/>
    <dgm:cxn modelId="{1A8AC626-E1CC-402C-AA67-40C4867723D5}" srcId="{2AB1525B-C4BF-43CD-9092-5E4C7358C77E}" destId="{E5A66B5F-E59E-4D38-B7BF-64BD99955E7D}" srcOrd="0" destOrd="0" parTransId="{C19ED025-C02D-4FE3-ADE9-A85EED78F50F}" sibTransId="{A6BEAD88-E6F9-4470-B919-975A08F626EE}"/>
    <dgm:cxn modelId="{298624C2-380F-4602-9AE6-C3537FADCABC}" type="presOf" srcId="{17A5CCA3-A8BF-4EA5-BBE6-128EF18E28D6}" destId="{E1D553AE-249B-48BD-B234-AC387EDE6F17}" srcOrd="0" destOrd="0" presId="urn:microsoft.com/office/officeart/2005/8/layout/hList1"/>
    <dgm:cxn modelId="{EAA7ADCD-AFF4-4EE5-BA37-545E0E7081DA}" type="presOf" srcId="{CF0AB7B2-04C4-4CAC-86C6-B7B5417F6FA0}" destId="{0B2B9F55-D53F-4FFC-9970-8D690F38A823}" srcOrd="0" destOrd="0" presId="urn:microsoft.com/office/officeart/2005/8/layout/hList1"/>
    <dgm:cxn modelId="{114B70B2-A612-4F03-B987-28FA487ECF08}" srcId="{1823FFB6-2365-4F2B-B908-44580C58C27A}" destId="{17A5CCA3-A8BF-4EA5-BBE6-128EF18E28D6}" srcOrd="0" destOrd="0" parTransId="{820516F1-4D87-427B-A439-754C8825BBDB}" sibTransId="{5986DA7F-E3CB-4ADE-8AE7-4B497D8C2203}"/>
    <dgm:cxn modelId="{E911ED9D-6616-42A8-BABE-31BF9FAE9952}" type="presOf" srcId="{06922358-118B-43B9-B4C1-A4A02DE11C91}" destId="{1B637168-E8B2-4C33-BE5A-CBB05E516DCC}" srcOrd="0" destOrd="0" presId="urn:microsoft.com/office/officeart/2005/8/layout/hList1"/>
    <dgm:cxn modelId="{656A455B-4E90-4662-B640-FE72C4C04F5B}" srcId="{CF0AB7B2-04C4-4CAC-86C6-B7B5417F6FA0}" destId="{1823FFB6-2365-4F2B-B908-44580C58C27A}" srcOrd="0" destOrd="0" parTransId="{980D0C97-4B3C-4AF1-96A9-08AA9C4FB152}" sibTransId="{A6DA789B-3C3E-491D-9DE0-7EC1EDB843A3}"/>
    <dgm:cxn modelId="{D2F546BD-A7DA-4D07-9B03-0BDD84159C68}" type="presParOf" srcId="{0B2B9F55-D53F-4FFC-9970-8D690F38A823}" destId="{3CD4D634-88B7-4A05-9B9E-FAB3CD416193}" srcOrd="0" destOrd="0" presId="urn:microsoft.com/office/officeart/2005/8/layout/hList1"/>
    <dgm:cxn modelId="{AAA6686D-5AFB-4410-A287-ACBE790E9969}" type="presParOf" srcId="{3CD4D634-88B7-4A05-9B9E-FAB3CD416193}" destId="{08119CEA-3B94-4C19-A69A-A2928C00CF52}" srcOrd="0" destOrd="0" presId="urn:microsoft.com/office/officeart/2005/8/layout/hList1"/>
    <dgm:cxn modelId="{C02F3465-51D9-48D9-82CF-F6C9252E79F7}" type="presParOf" srcId="{3CD4D634-88B7-4A05-9B9E-FAB3CD416193}" destId="{E1D553AE-249B-48BD-B234-AC387EDE6F17}" srcOrd="1" destOrd="0" presId="urn:microsoft.com/office/officeart/2005/8/layout/hList1"/>
    <dgm:cxn modelId="{CD9A43EE-E617-4886-BD53-C623D1942F4C}" type="presParOf" srcId="{0B2B9F55-D53F-4FFC-9970-8D690F38A823}" destId="{12374668-F9D8-4F6A-9A0B-A2374E8D2FEE}" srcOrd="1" destOrd="0" presId="urn:microsoft.com/office/officeart/2005/8/layout/hList1"/>
    <dgm:cxn modelId="{3BB0878F-2B33-47A0-8515-46113BFD5434}" type="presParOf" srcId="{0B2B9F55-D53F-4FFC-9970-8D690F38A823}" destId="{774B16B2-A3A6-4ECF-94B7-AF37A81465C0}" srcOrd="2" destOrd="0" presId="urn:microsoft.com/office/officeart/2005/8/layout/hList1"/>
    <dgm:cxn modelId="{A0B4678A-9B5B-4070-B1FC-F68E0F3E303E}" type="presParOf" srcId="{774B16B2-A3A6-4ECF-94B7-AF37A81465C0}" destId="{1B637168-E8B2-4C33-BE5A-CBB05E516DCC}" srcOrd="0" destOrd="0" presId="urn:microsoft.com/office/officeart/2005/8/layout/hList1"/>
    <dgm:cxn modelId="{DABC51EE-E1A6-412B-8784-DBA667C5CFA2}" type="presParOf" srcId="{774B16B2-A3A6-4ECF-94B7-AF37A81465C0}" destId="{4E78D9B5-0046-4EF6-9F7F-5241AC8DBB38}" srcOrd="1" destOrd="0" presId="urn:microsoft.com/office/officeart/2005/8/layout/hList1"/>
    <dgm:cxn modelId="{8A94553E-ABC6-42C5-94F7-855079ACB6B2}" type="presParOf" srcId="{0B2B9F55-D53F-4FFC-9970-8D690F38A823}" destId="{5AA1546D-A718-41A7-84EE-EF2944B86C60}" srcOrd="3" destOrd="0" presId="urn:microsoft.com/office/officeart/2005/8/layout/hList1"/>
    <dgm:cxn modelId="{1392719D-F77D-4D11-8CD1-0A29F0054B2D}" type="presParOf" srcId="{0B2B9F55-D53F-4FFC-9970-8D690F38A823}" destId="{3CCC6F2D-164F-4612-8A7D-44AF650007F8}" srcOrd="4" destOrd="0" presId="urn:microsoft.com/office/officeart/2005/8/layout/hList1"/>
    <dgm:cxn modelId="{D66B5093-028E-41D5-884E-2664FCDDE33F}" type="presParOf" srcId="{3CCC6F2D-164F-4612-8A7D-44AF650007F8}" destId="{338BFD5F-B7F0-427C-BF5A-98D4EDC21164}" srcOrd="0" destOrd="0" presId="urn:microsoft.com/office/officeart/2005/8/layout/hList1"/>
    <dgm:cxn modelId="{CE1DA510-1FC6-4139-B79C-43103DDF9C0D}" type="presParOf" srcId="{3CCC6F2D-164F-4612-8A7D-44AF650007F8}" destId="{374584F6-7D52-4B4D-996F-3BB1FA0553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41482C-68AB-475F-9FF2-27FC5AA5ECD8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</dgm:pt>
    <dgm:pt modelId="{254C0D2B-54D4-42FF-862E-676790944E7E}">
      <dgm:prSet phldrT="[Texte]" custT="1"/>
      <dgm:spPr/>
      <dgm:t>
        <a:bodyPr/>
        <a:lstStyle/>
        <a:p>
          <a:r>
            <a:rPr lang="fr-FR" sz="2400" b="1" dirty="0" smtClean="0"/>
            <a:t>PGI</a:t>
          </a:r>
          <a:endParaRPr lang="fr-FR" sz="2400" b="1" dirty="0"/>
        </a:p>
      </dgm:t>
    </dgm:pt>
    <dgm:pt modelId="{C80C46CD-3181-4B36-821D-00D626F52809}" type="parTrans" cxnId="{FEFF298E-A430-4287-B6E5-41AC6D2CF5D7}">
      <dgm:prSet/>
      <dgm:spPr/>
      <dgm:t>
        <a:bodyPr/>
        <a:lstStyle/>
        <a:p>
          <a:endParaRPr lang="fr-FR"/>
        </a:p>
      </dgm:t>
    </dgm:pt>
    <dgm:pt modelId="{9C62472A-40D2-42EE-8ACE-0464889334C1}" type="sibTrans" cxnId="{FEFF298E-A430-4287-B6E5-41AC6D2CF5D7}">
      <dgm:prSet/>
      <dgm:spPr/>
      <dgm:t>
        <a:bodyPr/>
        <a:lstStyle/>
        <a:p>
          <a:endParaRPr lang="fr-FR"/>
        </a:p>
      </dgm:t>
    </dgm:pt>
    <dgm:pt modelId="{D9FC47C8-DF5F-4AA0-963C-91C1E3868A9A}">
      <dgm:prSet phldrT="[Texte]" custT="1"/>
      <dgm:spPr/>
      <dgm:t>
        <a:bodyPr/>
        <a:lstStyle/>
        <a:p>
          <a:r>
            <a:rPr lang="fr-FR" sz="2400" b="1" dirty="0" smtClean="0"/>
            <a:t>Modèle de données relationnel</a:t>
          </a:r>
          <a:endParaRPr lang="fr-FR" sz="2400" b="1" dirty="0"/>
        </a:p>
      </dgm:t>
    </dgm:pt>
    <dgm:pt modelId="{8B43330B-1499-46D2-B9D4-D04EA9E83A9F}" type="parTrans" cxnId="{C2BDEA07-F9AF-4730-B8F9-006A327AE151}">
      <dgm:prSet/>
      <dgm:spPr/>
      <dgm:t>
        <a:bodyPr/>
        <a:lstStyle/>
        <a:p>
          <a:endParaRPr lang="fr-FR"/>
        </a:p>
      </dgm:t>
    </dgm:pt>
    <dgm:pt modelId="{B0CA8478-69ED-4F0A-83D1-92EE98FFC3C0}" type="sibTrans" cxnId="{C2BDEA07-F9AF-4730-B8F9-006A327AE151}">
      <dgm:prSet/>
      <dgm:spPr/>
      <dgm:t>
        <a:bodyPr/>
        <a:lstStyle/>
        <a:p>
          <a:endParaRPr lang="fr-FR"/>
        </a:p>
      </dgm:t>
    </dgm:pt>
    <dgm:pt modelId="{1BF36A3E-8744-4268-B376-2FAAF86AE07C}">
      <dgm:prSet phldrT="[Texte]" custT="1"/>
      <dgm:spPr/>
      <dgm:t>
        <a:bodyPr/>
        <a:lstStyle/>
        <a:p>
          <a:r>
            <a:rPr lang="fr-FR" sz="2400" b="1" dirty="0" smtClean="0"/>
            <a:t>Tableur</a:t>
          </a:r>
          <a:endParaRPr lang="fr-FR" sz="2400" b="1" dirty="0"/>
        </a:p>
      </dgm:t>
    </dgm:pt>
    <dgm:pt modelId="{C0312691-A30D-40F7-A159-29F616DB113C}" type="parTrans" cxnId="{DC311B2E-A432-4ACB-82E3-4B10D00DC0DC}">
      <dgm:prSet/>
      <dgm:spPr/>
      <dgm:t>
        <a:bodyPr/>
        <a:lstStyle/>
        <a:p>
          <a:endParaRPr lang="fr-FR"/>
        </a:p>
      </dgm:t>
    </dgm:pt>
    <dgm:pt modelId="{8788FC0F-8F75-4322-8182-5C3FDCFB5744}" type="sibTrans" cxnId="{DC311B2E-A432-4ACB-82E3-4B10D00DC0DC}">
      <dgm:prSet/>
      <dgm:spPr/>
      <dgm:t>
        <a:bodyPr/>
        <a:lstStyle/>
        <a:p>
          <a:endParaRPr lang="fr-FR"/>
        </a:p>
      </dgm:t>
    </dgm:pt>
    <dgm:pt modelId="{FD4507B1-0C2B-435D-A7D2-7A19494FBDFD}">
      <dgm:prSet phldrT="[Texte]" custT="1"/>
      <dgm:spPr/>
      <dgm:t>
        <a:bodyPr/>
        <a:lstStyle/>
        <a:p>
          <a:r>
            <a:rPr lang="fr-FR" sz="1600" dirty="0" smtClean="0"/>
            <a:t>Pérennité</a:t>
          </a:r>
          <a:endParaRPr lang="fr-FR" sz="1600" dirty="0"/>
        </a:p>
      </dgm:t>
    </dgm:pt>
    <dgm:pt modelId="{93D29E30-0FCB-4E70-91C2-D69613F7303E}" type="parTrans" cxnId="{2E314A71-338D-4B16-9F85-21A4F46FAD90}">
      <dgm:prSet/>
      <dgm:spPr/>
      <dgm:t>
        <a:bodyPr/>
        <a:lstStyle/>
        <a:p>
          <a:endParaRPr lang="fr-FR"/>
        </a:p>
      </dgm:t>
    </dgm:pt>
    <dgm:pt modelId="{EA5B8F32-C1E5-4540-B43A-76B338B92ADF}" type="sibTrans" cxnId="{2E314A71-338D-4B16-9F85-21A4F46FAD90}">
      <dgm:prSet/>
      <dgm:spPr/>
      <dgm:t>
        <a:bodyPr/>
        <a:lstStyle/>
        <a:p>
          <a:endParaRPr lang="fr-FR"/>
        </a:p>
      </dgm:t>
    </dgm:pt>
    <dgm:pt modelId="{7B96F1D9-C949-4AE9-A44F-99D02F2D690A}">
      <dgm:prSet phldrT="[Texte]" custT="1"/>
      <dgm:spPr/>
      <dgm:t>
        <a:bodyPr/>
        <a:lstStyle/>
        <a:p>
          <a:r>
            <a:rPr lang="fr-FR" sz="1600" dirty="0" smtClean="0"/>
            <a:t>Données de gestion</a:t>
          </a:r>
          <a:endParaRPr lang="fr-FR" sz="1600" dirty="0"/>
        </a:p>
      </dgm:t>
    </dgm:pt>
    <dgm:pt modelId="{67364125-674F-4362-B3A5-0A2AC31E5C52}" type="parTrans" cxnId="{637B8EBE-E863-415B-833F-8E9D95A80627}">
      <dgm:prSet/>
      <dgm:spPr/>
      <dgm:t>
        <a:bodyPr/>
        <a:lstStyle/>
        <a:p>
          <a:endParaRPr lang="fr-FR"/>
        </a:p>
      </dgm:t>
    </dgm:pt>
    <dgm:pt modelId="{89F9E122-1416-46AC-BCB8-DBE98405F513}" type="sibTrans" cxnId="{637B8EBE-E863-415B-833F-8E9D95A80627}">
      <dgm:prSet/>
      <dgm:spPr/>
      <dgm:t>
        <a:bodyPr/>
        <a:lstStyle/>
        <a:p>
          <a:endParaRPr lang="fr-FR"/>
        </a:p>
      </dgm:t>
    </dgm:pt>
    <dgm:pt modelId="{F41350BA-CD23-43E0-8446-917C40CE8BE8}">
      <dgm:prSet phldrT="[Texte]" custT="1"/>
      <dgm:spPr/>
      <dgm:t>
        <a:bodyPr/>
        <a:lstStyle/>
        <a:p>
          <a:r>
            <a:rPr lang="fr-FR" sz="1600" dirty="0" smtClean="0"/>
            <a:t>Extraction de données</a:t>
          </a:r>
          <a:endParaRPr lang="fr-FR" sz="1600" dirty="0"/>
        </a:p>
      </dgm:t>
    </dgm:pt>
    <dgm:pt modelId="{BE19B8F9-F45B-47A6-AA67-DB3630EAC02E}" type="parTrans" cxnId="{C4623878-8111-44B6-8775-F43350F05165}">
      <dgm:prSet/>
      <dgm:spPr/>
      <dgm:t>
        <a:bodyPr/>
        <a:lstStyle/>
        <a:p>
          <a:endParaRPr lang="fr-FR"/>
        </a:p>
      </dgm:t>
    </dgm:pt>
    <dgm:pt modelId="{1FEA82C1-0416-4080-9D83-3E5612A989FA}" type="sibTrans" cxnId="{C4623878-8111-44B6-8775-F43350F05165}">
      <dgm:prSet/>
      <dgm:spPr/>
      <dgm:t>
        <a:bodyPr/>
        <a:lstStyle/>
        <a:p>
          <a:endParaRPr lang="fr-FR"/>
        </a:p>
      </dgm:t>
    </dgm:pt>
    <dgm:pt modelId="{735D0A2E-3E20-4176-ADDF-89F911D17CD5}">
      <dgm:prSet phldrT="[Texte]" custT="1"/>
      <dgm:spPr/>
      <dgm:t>
        <a:bodyPr/>
        <a:lstStyle/>
        <a:p>
          <a:r>
            <a:rPr lang="fr-FR" sz="1600" dirty="0" smtClean="0"/>
            <a:t>Intègre les processus et la traçabilité des opérations</a:t>
          </a:r>
          <a:endParaRPr lang="fr-FR" sz="1600" dirty="0"/>
        </a:p>
      </dgm:t>
    </dgm:pt>
    <dgm:pt modelId="{072772C1-5FEB-4396-9459-A459ED844014}" type="parTrans" cxnId="{2F2D75BD-A7DB-45F6-AE9D-FAD59FD7C287}">
      <dgm:prSet/>
      <dgm:spPr/>
      <dgm:t>
        <a:bodyPr/>
        <a:lstStyle/>
        <a:p>
          <a:endParaRPr lang="fr-FR"/>
        </a:p>
      </dgm:t>
    </dgm:pt>
    <dgm:pt modelId="{F9AB10DD-0DEF-42D2-A780-ED56452596B6}" type="sibTrans" cxnId="{2F2D75BD-A7DB-45F6-AE9D-FAD59FD7C287}">
      <dgm:prSet/>
      <dgm:spPr/>
      <dgm:t>
        <a:bodyPr/>
        <a:lstStyle/>
        <a:p>
          <a:endParaRPr lang="fr-FR"/>
        </a:p>
      </dgm:t>
    </dgm:pt>
    <dgm:pt modelId="{D8EB7817-7F50-4320-9E7A-A9913564BAE6}">
      <dgm:prSet phldrT="[Texte]" custT="1"/>
      <dgm:spPr/>
      <dgm:t>
        <a:bodyPr/>
        <a:lstStyle/>
        <a:p>
          <a:r>
            <a:rPr lang="fr-FR" sz="1600" dirty="0" smtClean="0"/>
            <a:t>Se généralise pour améliorer la performance dans tous les métiers</a:t>
          </a:r>
          <a:endParaRPr lang="fr-FR" sz="1600" dirty="0"/>
        </a:p>
      </dgm:t>
    </dgm:pt>
    <dgm:pt modelId="{AB795F4C-B494-41E0-9F70-E05867FA2683}" type="parTrans" cxnId="{B20F38F6-C377-4993-9BF9-20D2385EC9CF}">
      <dgm:prSet/>
      <dgm:spPr/>
      <dgm:t>
        <a:bodyPr/>
        <a:lstStyle/>
        <a:p>
          <a:endParaRPr lang="fr-FR"/>
        </a:p>
      </dgm:t>
    </dgm:pt>
    <dgm:pt modelId="{CE750F1C-85A3-4605-9065-3999CA1A672A}" type="sibTrans" cxnId="{B20F38F6-C377-4993-9BF9-20D2385EC9CF}">
      <dgm:prSet/>
      <dgm:spPr/>
      <dgm:t>
        <a:bodyPr/>
        <a:lstStyle/>
        <a:p>
          <a:endParaRPr lang="fr-FR"/>
        </a:p>
      </dgm:t>
    </dgm:pt>
    <dgm:pt modelId="{A1A5912C-19F3-4B54-86A6-42D0B9EC6663}">
      <dgm:prSet custT="1"/>
      <dgm:spPr/>
      <dgm:t>
        <a:bodyPr/>
        <a:lstStyle/>
        <a:p>
          <a:r>
            <a:rPr lang="fr-FR" sz="1600" dirty="0" smtClean="0"/>
            <a:t>Environnement :</a:t>
          </a:r>
          <a:endParaRPr lang="fr-FR" sz="1600" dirty="0"/>
        </a:p>
      </dgm:t>
    </dgm:pt>
    <dgm:pt modelId="{7475DA0E-B4D1-47CD-B395-4128C387EAB2}" type="parTrans" cxnId="{4FB379A6-F3C0-404F-82A9-9864E28D0CF5}">
      <dgm:prSet/>
      <dgm:spPr/>
      <dgm:t>
        <a:bodyPr/>
        <a:lstStyle/>
        <a:p>
          <a:endParaRPr lang="fr-FR"/>
        </a:p>
      </dgm:t>
    </dgm:pt>
    <dgm:pt modelId="{D6C3D6D2-2D09-41EC-AE48-16992F3C78C3}" type="sibTrans" cxnId="{4FB379A6-F3C0-404F-82A9-9864E28D0CF5}">
      <dgm:prSet/>
      <dgm:spPr/>
      <dgm:t>
        <a:bodyPr/>
        <a:lstStyle/>
        <a:p>
          <a:endParaRPr lang="fr-FR"/>
        </a:p>
      </dgm:t>
    </dgm:pt>
    <dgm:pt modelId="{C5BA0B55-8DC0-447A-AD09-1D460FDAC5C0}">
      <dgm:prSet custT="1"/>
      <dgm:spPr/>
      <dgm:t>
        <a:bodyPr/>
        <a:lstStyle/>
        <a:p>
          <a:r>
            <a:rPr lang="fr-FR" sz="1600" dirty="0" smtClean="0"/>
            <a:t>De simulation</a:t>
          </a:r>
          <a:endParaRPr lang="fr-FR" sz="1600" dirty="0"/>
        </a:p>
      </dgm:t>
    </dgm:pt>
    <dgm:pt modelId="{661B9366-72A1-4062-B94A-2A89EB075C21}" type="parTrans" cxnId="{E375E6E4-2687-4B37-9BA1-20835248732A}">
      <dgm:prSet/>
      <dgm:spPr/>
      <dgm:t>
        <a:bodyPr/>
        <a:lstStyle/>
        <a:p>
          <a:endParaRPr lang="fr-FR"/>
        </a:p>
      </dgm:t>
    </dgm:pt>
    <dgm:pt modelId="{6FFE1708-4144-4FF6-ABFB-AB8F5221389E}" type="sibTrans" cxnId="{E375E6E4-2687-4B37-9BA1-20835248732A}">
      <dgm:prSet/>
      <dgm:spPr/>
      <dgm:t>
        <a:bodyPr/>
        <a:lstStyle/>
        <a:p>
          <a:endParaRPr lang="fr-FR"/>
        </a:p>
      </dgm:t>
    </dgm:pt>
    <dgm:pt modelId="{02964E19-7A74-40B3-85E3-99FBBA5CC8E4}">
      <dgm:prSet custT="1"/>
      <dgm:spPr/>
      <dgm:t>
        <a:bodyPr/>
        <a:lstStyle/>
        <a:p>
          <a:r>
            <a:rPr lang="fr-FR" sz="1600" dirty="0" smtClean="0"/>
            <a:t>De contrôle</a:t>
          </a:r>
          <a:endParaRPr lang="fr-FR" sz="1600" dirty="0"/>
        </a:p>
      </dgm:t>
    </dgm:pt>
    <dgm:pt modelId="{7A22CBF3-D363-49B5-8323-2DB237E5DB9F}" type="parTrans" cxnId="{644D01EB-7F99-41CB-9218-FCA7BE45207F}">
      <dgm:prSet/>
      <dgm:spPr/>
      <dgm:t>
        <a:bodyPr/>
        <a:lstStyle/>
        <a:p>
          <a:endParaRPr lang="fr-FR"/>
        </a:p>
      </dgm:t>
    </dgm:pt>
    <dgm:pt modelId="{67404BA1-8981-4D7A-A277-10513295B8CF}" type="sibTrans" cxnId="{644D01EB-7F99-41CB-9218-FCA7BE45207F}">
      <dgm:prSet/>
      <dgm:spPr/>
      <dgm:t>
        <a:bodyPr/>
        <a:lstStyle/>
        <a:p>
          <a:endParaRPr lang="fr-FR"/>
        </a:p>
      </dgm:t>
    </dgm:pt>
    <dgm:pt modelId="{4C16B451-56B7-493C-A8C9-3413B5D5D004}">
      <dgm:prSet custT="1"/>
      <dgm:spPr/>
      <dgm:t>
        <a:bodyPr/>
        <a:lstStyle/>
        <a:p>
          <a:r>
            <a:rPr lang="fr-FR" sz="1600" dirty="0" smtClean="0"/>
            <a:t>D’élaboration de tris croisés à partir d’extractions</a:t>
          </a:r>
          <a:endParaRPr lang="fr-FR" sz="1600" dirty="0"/>
        </a:p>
      </dgm:t>
    </dgm:pt>
    <dgm:pt modelId="{88EC691E-920C-45AF-9F88-7FEC96B53E21}" type="parTrans" cxnId="{E3DB66A8-6A80-48CD-81C7-4DCF0AFEBF0A}">
      <dgm:prSet/>
      <dgm:spPr/>
      <dgm:t>
        <a:bodyPr/>
        <a:lstStyle/>
        <a:p>
          <a:endParaRPr lang="fr-FR"/>
        </a:p>
      </dgm:t>
    </dgm:pt>
    <dgm:pt modelId="{E4B91021-BD72-482C-919A-EB5A8F5D2AAF}" type="sibTrans" cxnId="{E3DB66A8-6A80-48CD-81C7-4DCF0AFEBF0A}">
      <dgm:prSet/>
      <dgm:spPr/>
      <dgm:t>
        <a:bodyPr/>
        <a:lstStyle/>
        <a:p>
          <a:endParaRPr lang="fr-FR"/>
        </a:p>
      </dgm:t>
    </dgm:pt>
    <dgm:pt modelId="{20283FBA-50D9-46FF-A253-150ADD9F811D}">
      <dgm:prSet custT="1"/>
      <dgm:spPr/>
      <dgm:t>
        <a:bodyPr/>
        <a:lstStyle/>
        <a:p>
          <a:r>
            <a:rPr lang="fr-FR" sz="1600" dirty="0" smtClean="0"/>
            <a:t>D’élaboration de tableaux de bord</a:t>
          </a:r>
          <a:endParaRPr lang="fr-FR" sz="1600" dirty="0"/>
        </a:p>
      </dgm:t>
    </dgm:pt>
    <dgm:pt modelId="{AAAC017D-211B-479C-9AD6-EF9EF3372196}" type="parTrans" cxnId="{28AD0A98-E214-47F1-8768-D0A243833450}">
      <dgm:prSet/>
      <dgm:spPr/>
      <dgm:t>
        <a:bodyPr/>
        <a:lstStyle/>
        <a:p>
          <a:endParaRPr lang="fr-FR"/>
        </a:p>
      </dgm:t>
    </dgm:pt>
    <dgm:pt modelId="{554CDDF9-B454-44F7-AB1B-19D98A271D4C}" type="sibTrans" cxnId="{28AD0A98-E214-47F1-8768-D0A243833450}">
      <dgm:prSet/>
      <dgm:spPr/>
      <dgm:t>
        <a:bodyPr/>
        <a:lstStyle/>
        <a:p>
          <a:endParaRPr lang="fr-FR"/>
        </a:p>
      </dgm:t>
    </dgm:pt>
    <dgm:pt modelId="{E0895649-794F-4978-8738-B54C23776E89}">
      <dgm:prSet phldrT="[Texte]" custT="1"/>
      <dgm:spPr/>
      <dgm:t>
        <a:bodyPr/>
        <a:lstStyle/>
        <a:p>
          <a:r>
            <a:rPr lang="fr-FR" sz="1600" dirty="0" smtClean="0"/>
            <a:t>Permet d’extraire des données en nombre</a:t>
          </a:r>
          <a:endParaRPr lang="fr-FR" sz="1600" dirty="0"/>
        </a:p>
      </dgm:t>
    </dgm:pt>
    <dgm:pt modelId="{4F2B5905-6B2F-40DB-B8E0-A50B823CAA6F}" type="parTrans" cxnId="{F9F0F866-1E6A-423B-AC24-8E27B0DB87B7}">
      <dgm:prSet/>
      <dgm:spPr/>
      <dgm:t>
        <a:bodyPr/>
        <a:lstStyle/>
        <a:p>
          <a:endParaRPr lang="fr-FR"/>
        </a:p>
      </dgm:t>
    </dgm:pt>
    <dgm:pt modelId="{9A1B4D24-401F-4172-9CD5-1497AE9DCF06}" type="sibTrans" cxnId="{F9F0F866-1E6A-423B-AC24-8E27B0DB87B7}">
      <dgm:prSet/>
      <dgm:spPr/>
      <dgm:t>
        <a:bodyPr/>
        <a:lstStyle/>
        <a:p>
          <a:endParaRPr lang="fr-FR"/>
        </a:p>
      </dgm:t>
    </dgm:pt>
    <dgm:pt modelId="{87E8A90E-737B-4CDD-88D2-4CDA5ED7278D}">
      <dgm:prSet phldrT="[Texte]" custT="1"/>
      <dgm:spPr/>
      <dgm:t>
        <a:bodyPr/>
        <a:lstStyle/>
        <a:p>
          <a:r>
            <a:rPr lang="fr-FR" sz="1600" dirty="0" smtClean="0"/>
            <a:t>Structure en table robuste</a:t>
          </a:r>
          <a:endParaRPr lang="fr-FR" sz="1600" dirty="0"/>
        </a:p>
      </dgm:t>
    </dgm:pt>
    <dgm:pt modelId="{1CDCE4CD-C2A2-418E-9316-F3A0E22E2299}" type="parTrans" cxnId="{6ADF46E6-2024-45CC-B100-F97961472099}">
      <dgm:prSet/>
      <dgm:spPr/>
      <dgm:t>
        <a:bodyPr/>
        <a:lstStyle/>
        <a:p>
          <a:endParaRPr lang="fr-FR"/>
        </a:p>
      </dgm:t>
    </dgm:pt>
    <dgm:pt modelId="{9CE5A94F-A26D-404C-92A4-E39486068BC0}" type="sibTrans" cxnId="{6ADF46E6-2024-45CC-B100-F97961472099}">
      <dgm:prSet/>
      <dgm:spPr/>
      <dgm:t>
        <a:bodyPr/>
        <a:lstStyle/>
        <a:p>
          <a:endParaRPr lang="fr-FR"/>
        </a:p>
      </dgm:t>
    </dgm:pt>
    <dgm:pt modelId="{49A90763-322A-4A56-96FA-8C470E2E8206}">
      <dgm:prSet custT="1"/>
      <dgm:spPr/>
      <dgm:t>
        <a:bodyPr/>
        <a:lstStyle/>
        <a:p>
          <a:r>
            <a:rPr lang="fr-FR" sz="1600" dirty="0" smtClean="0"/>
            <a:t>De mise en œuvre d’algorithmes</a:t>
          </a:r>
          <a:endParaRPr lang="fr-FR" sz="1600" dirty="0"/>
        </a:p>
      </dgm:t>
    </dgm:pt>
    <dgm:pt modelId="{496940BF-118D-4D0C-B1F2-4B3C28068FD8}" type="parTrans" cxnId="{A2789156-CA79-4177-A435-9489572B5BC5}">
      <dgm:prSet/>
      <dgm:spPr/>
      <dgm:t>
        <a:bodyPr/>
        <a:lstStyle/>
        <a:p>
          <a:endParaRPr lang="fr-FR"/>
        </a:p>
      </dgm:t>
    </dgm:pt>
    <dgm:pt modelId="{65A9A125-B57F-44C8-8781-8F3754ECCF9C}" type="sibTrans" cxnId="{A2789156-CA79-4177-A435-9489572B5BC5}">
      <dgm:prSet/>
      <dgm:spPr/>
      <dgm:t>
        <a:bodyPr/>
        <a:lstStyle/>
        <a:p>
          <a:endParaRPr lang="fr-FR"/>
        </a:p>
      </dgm:t>
    </dgm:pt>
    <dgm:pt modelId="{0A823068-C805-431C-914B-D5197D25A918}" type="pres">
      <dgm:prSet presAssocID="{7341482C-68AB-475F-9FF2-27FC5AA5ECD8}" presName="diagram" presStyleCnt="0">
        <dgm:presLayoutVars>
          <dgm:dir/>
          <dgm:animLvl val="lvl"/>
          <dgm:resizeHandles val="exact"/>
        </dgm:presLayoutVars>
      </dgm:prSet>
      <dgm:spPr/>
    </dgm:pt>
    <dgm:pt modelId="{7184BB1B-27C4-40DA-9583-776BC1C0AC11}" type="pres">
      <dgm:prSet presAssocID="{254C0D2B-54D4-42FF-862E-676790944E7E}" presName="compNode" presStyleCnt="0"/>
      <dgm:spPr/>
    </dgm:pt>
    <dgm:pt modelId="{85FA1A89-B8EB-4991-B07E-D20AB9DDAB93}" type="pres">
      <dgm:prSet presAssocID="{254C0D2B-54D4-42FF-862E-676790944E7E}" presName="childRect" presStyleLbl="bgAcc1" presStyleIdx="0" presStyleCnt="3" custScaleY="139373" custLinFactNeighborX="199" custLinFactNeighborY="-178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D12A90-AD38-47D3-BEF7-768D0CE43F09}" type="pres">
      <dgm:prSet presAssocID="{254C0D2B-54D4-42FF-862E-676790944E7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2322D7-DAE1-4CDC-8228-B5409625C524}" type="pres">
      <dgm:prSet presAssocID="{254C0D2B-54D4-42FF-862E-676790944E7E}" presName="parentRect" presStyleLbl="alignNode1" presStyleIdx="0" presStyleCnt="3" custScaleY="129000" custLinFactNeighborY="8828"/>
      <dgm:spPr/>
      <dgm:t>
        <a:bodyPr/>
        <a:lstStyle/>
        <a:p>
          <a:endParaRPr lang="fr-FR"/>
        </a:p>
      </dgm:t>
    </dgm:pt>
    <dgm:pt modelId="{F2106736-B9C6-4D92-A5FB-1A229E816664}" type="pres">
      <dgm:prSet presAssocID="{254C0D2B-54D4-42FF-862E-676790944E7E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C71D6E-C123-47EB-B968-7C065D52F428}" type="pres">
      <dgm:prSet presAssocID="{9C62472A-40D2-42EE-8ACE-0464889334C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F924FC6-9663-4A4E-8499-DD8010E9FD42}" type="pres">
      <dgm:prSet presAssocID="{D9FC47C8-DF5F-4AA0-963C-91C1E3868A9A}" presName="compNode" presStyleCnt="0"/>
      <dgm:spPr/>
    </dgm:pt>
    <dgm:pt modelId="{D8636D63-3324-4A4E-8177-E88140F3E7D2}" type="pres">
      <dgm:prSet presAssocID="{D9FC47C8-DF5F-4AA0-963C-91C1E3868A9A}" presName="childRect" presStyleLbl="bgAcc1" presStyleIdx="1" presStyleCnt="3" custScaleY="139373" custLinFactNeighborX="173" custLinFactNeighborY="-178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5AE234-8D17-4471-8767-31D15281A412}" type="pres">
      <dgm:prSet presAssocID="{D9FC47C8-DF5F-4AA0-963C-91C1E3868A9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FC96B3-DB11-4CE7-8F29-991EB476F6D2}" type="pres">
      <dgm:prSet presAssocID="{D9FC47C8-DF5F-4AA0-963C-91C1E3868A9A}" presName="parentRect" presStyleLbl="alignNode1" presStyleIdx="1" presStyleCnt="3" custScaleY="129000" custLinFactNeighborY="8828"/>
      <dgm:spPr/>
      <dgm:t>
        <a:bodyPr/>
        <a:lstStyle/>
        <a:p>
          <a:endParaRPr lang="fr-FR"/>
        </a:p>
      </dgm:t>
    </dgm:pt>
    <dgm:pt modelId="{77A000D8-3FA0-49C0-987C-FD1E2BD7E2B2}" type="pres">
      <dgm:prSet presAssocID="{D9FC47C8-DF5F-4AA0-963C-91C1E3868A9A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CBB74F-DD88-477E-8BA5-D6C5C3B877F8}" type="pres">
      <dgm:prSet presAssocID="{B0CA8478-69ED-4F0A-83D1-92EE98FFC3C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EAA6E3C-EC75-4B8A-BCE8-295D7033CF7A}" type="pres">
      <dgm:prSet presAssocID="{1BF36A3E-8744-4268-B376-2FAAF86AE07C}" presName="compNode" presStyleCnt="0"/>
      <dgm:spPr/>
    </dgm:pt>
    <dgm:pt modelId="{997D8F2B-218B-40D1-8FC3-EC91EA80D82D}" type="pres">
      <dgm:prSet presAssocID="{1BF36A3E-8744-4268-B376-2FAAF86AE07C}" presName="childRect" presStyleLbl="bgAcc1" presStyleIdx="2" presStyleCnt="3" custScaleY="139485" custLinFactNeighborX="148" custLinFactNeighborY="-177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D07EC7-8766-441E-84DB-1D9087CDD3E2}" type="pres">
      <dgm:prSet presAssocID="{1BF36A3E-8744-4268-B376-2FAAF86AE0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4A7136-B2DF-4F3C-A414-D18ED866CFD8}" type="pres">
      <dgm:prSet presAssocID="{1BF36A3E-8744-4268-B376-2FAAF86AE07C}" presName="parentRect" presStyleLbl="alignNode1" presStyleIdx="2" presStyleCnt="3" custScaleY="129000" custLinFactNeighborY="8828"/>
      <dgm:spPr/>
      <dgm:t>
        <a:bodyPr/>
        <a:lstStyle/>
        <a:p>
          <a:endParaRPr lang="fr-FR"/>
        </a:p>
      </dgm:t>
    </dgm:pt>
    <dgm:pt modelId="{053A23C7-B099-4290-A699-6B7CED9428B1}" type="pres">
      <dgm:prSet presAssocID="{1BF36A3E-8744-4268-B376-2FAAF86AE07C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6105380-CCAA-47B6-96AF-C1579298BC9D}" type="presOf" srcId="{9C62472A-40D2-42EE-8ACE-0464889334C1}" destId="{84C71D6E-C123-47EB-B968-7C065D52F428}" srcOrd="0" destOrd="0" presId="urn:microsoft.com/office/officeart/2005/8/layout/bList2#1"/>
    <dgm:cxn modelId="{2E314A71-338D-4B16-9F85-21A4F46FAD90}" srcId="{D9FC47C8-DF5F-4AA0-963C-91C1E3868A9A}" destId="{FD4507B1-0C2B-435D-A7D2-7A19494FBDFD}" srcOrd="0" destOrd="0" parTransId="{93D29E30-0FCB-4E70-91C2-D69613F7303E}" sibTransId="{EA5B8F32-C1E5-4540-B43A-76B338B92ADF}"/>
    <dgm:cxn modelId="{84BDBF6F-A724-4CEC-952D-85369FDFEDAA}" type="presOf" srcId="{02964E19-7A74-40B3-85E3-99FBBA5CC8E4}" destId="{997D8F2B-218B-40D1-8FC3-EC91EA80D82D}" srcOrd="0" destOrd="2" presId="urn:microsoft.com/office/officeart/2005/8/layout/bList2#1"/>
    <dgm:cxn modelId="{B85FCC0D-DDA0-4D0A-A9B7-EBC1A00B8395}" type="presOf" srcId="{D8EB7817-7F50-4320-9E7A-A9913564BAE6}" destId="{85FA1A89-B8EB-4991-B07E-D20AB9DDAB93}" srcOrd="0" destOrd="1" presId="urn:microsoft.com/office/officeart/2005/8/layout/bList2#1"/>
    <dgm:cxn modelId="{FEFF298E-A430-4287-B6E5-41AC6D2CF5D7}" srcId="{7341482C-68AB-475F-9FF2-27FC5AA5ECD8}" destId="{254C0D2B-54D4-42FF-862E-676790944E7E}" srcOrd="0" destOrd="0" parTransId="{C80C46CD-3181-4B36-821D-00D626F52809}" sibTransId="{9C62472A-40D2-42EE-8ACE-0464889334C1}"/>
    <dgm:cxn modelId="{12FC8C45-2686-4028-8712-F863F250AFF5}" type="presOf" srcId="{735D0A2E-3E20-4176-ADDF-89F911D17CD5}" destId="{85FA1A89-B8EB-4991-B07E-D20AB9DDAB93}" srcOrd="0" destOrd="0" presId="urn:microsoft.com/office/officeart/2005/8/layout/bList2#1"/>
    <dgm:cxn modelId="{28AD0A98-E214-47F1-8768-D0A243833450}" srcId="{A1A5912C-19F3-4B54-86A6-42D0B9EC6663}" destId="{20283FBA-50D9-46FF-A253-150ADD9F811D}" srcOrd="3" destOrd="0" parTransId="{AAAC017D-211B-479C-9AD6-EF9EF3372196}" sibTransId="{554CDDF9-B454-44F7-AB1B-19D98A271D4C}"/>
    <dgm:cxn modelId="{F9F0F866-1E6A-423B-AC24-8E27B0DB87B7}" srcId="{254C0D2B-54D4-42FF-862E-676790944E7E}" destId="{E0895649-794F-4978-8738-B54C23776E89}" srcOrd="2" destOrd="0" parTransId="{4F2B5905-6B2F-40DB-B8E0-A50B823CAA6F}" sibTransId="{9A1B4D24-401F-4172-9CD5-1497AE9DCF06}"/>
    <dgm:cxn modelId="{20BD1DB5-4D35-4EAF-B72A-A39E7A854191}" type="presOf" srcId="{254C0D2B-54D4-42FF-862E-676790944E7E}" destId="{A6D12A90-AD38-47D3-BEF7-768D0CE43F09}" srcOrd="0" destOrd="0" presId="urn:microsoft.com/office/officeart/2005/8/layout/bList2#1"/>
    <dgm:cxn modelId="{C2BDEA07-F9AF-4730-B8F9-006A327AE151}" srcId="{7341482C-68AB-475F-9FF2-27FC5AA5ECD8}" destId="{D9FC47C8-DF5F-4AA0-963C-91C1E3868A9A}" srcOrd="1" destOrd="0" parTransId="{8B43330B-1499-46D2-B9D4-D04EA9E83A9F}" sibTransId="{B0CA8478-69ED-4F0A-83D1-92EE98FFC3C0}"/>
    <dgm:cxn modelId="{295CE822-3C83-4BDB-933D-011380AABED0}" type="presOf" srcId="{1BF36A3E-8744-4268-B376-2FAAF86AE07C}" destId="{DC4A7136-B2DF-4F3C-A414-D18ED866CFD8}" srcOrd="1" destOrd="0" presId="urn:microsoft.com/office/officeart/2005/8/layout/bList2#1"/>
    <dgm:cxn modelId="{9D4EEE79-18AA-43E4-97F6-5B448DBC44C4}" type="presOf" srcId="{FD4507B1-0C2B-435D-A7D2-7A19494FBDFD}" destId="{D8636D63-3324-4A4E-8177-E88140F3E7D2}" srcOrd="0" destOrd="0" presId="urn:microsoft.com/office/officeart/2005/8/layout/bList2#1"/>
    <dgm:cxn modelId="{B20F38F6-C377-4993-9BF9-20D2385EC9CF}" srcId="{254C0D2B-54D4-42FF-862E-676790944E7E}" destId="{D8EB7817-7F50-4320-9E7A-A9913564BAE6}" srcOrd="1" destOrd="0" parTransId="{AB795F4C-B494-41E0-9F70-E05867FA2683}" sibTransId="{CE750F1C-85A3-4605-9065-3999CA1A672A}"/>
    <dgm:cxn modelId="{A2789156-CA79-4177-A435-9489572B5BC5}" srcId="{A1A5912C-19F3-4B54-86A6-42D0B9EC6663}" destId="{49A90763-322A-4A56-96FA-8C470E2E8206}" srcOrd="4" destOrd="0" parTransId="{496940BF-118D-4D0C-B1F2-4B3C28068FD8}" sibTransId="{65A9A125-B57F-44C8-8781-8F3754ECCF9C}"/>
    <dgm:cxn modelId="{60ABFA1D-3039-4C08-B418-613ED1FC8A2F}" type="presOf" srcId="{7341482C-68AB-475F-9FF2-27FC5AA5ECD8}" destId="{0A823068-C805-431C-914B-D5197D25A918}" srcOrd="0" destOrd="0" presId="urn:microsoft.com/office/officeart/2005/8/layout/bList2#1"/>
    <dgm:cxn modelId="{2E579E6C-A405-4181-8DC2-DE3F154184D9}" type="presOf" srcId="{49A90763-322A-4A56-96FA-8C470E2E8206}" destId="{997D8F2B-218B-40D1-8FC3-EC91EA80D82D}" srcOrd="0" destOrd="5" presId="urn:microsoft.com/office/officeart/2005/8/layout/bList2#1"/>
    <dgm:cxn modelId="{4D6982F3-9CC9-462E-8B39-C52325E53346}" type="presOf" srcId="{D9FC47C8-DF5F-4AA0-963C-91C1E3868A9A}" destId="{F1FC96B3-DB11-4CE7-8F29-991EB476F6D2}" srcOrd="1" destOrd="0" presId="urn:microsoft.com/office/officeart/2005/8/layout/bList2#1"/>
    <dgm:cxn modelId="{81E02FE4-AC30-4AD7-BAB7-4D9EC294EA1A}" type="presOf" srcId="{A1A5912C-19F3-4B54-86A6-42D0B9EC6663}" destId="{997D8F2B-218B-40D1-8FC3-EC91EA80D82D}" srcOrd="0" destOrd="0" presId="urn:microsoft.com/office/officeart/2005/8/layout/bList2#1"/>
    <dgm:cxn modelId="{2DB4CC78-F057-4B4B-AA8E-033D90F434EA}" type="presOf" srcId="{1BF36A3E-8744-4268-B376-2FAAF86AE07C}" destId="{F5D07EC7-8766-441E-84DB-1D9087CDD3E2}" srcOrd="0" destOrd="0" presId="urn:microsoft.com/office/officeart/2005/8/layout/bList2#1"/>
    <dgm:cxn modelId="{ED911D5E-404B-4BC5-B17E-EAF9000F28F2}" type="presOf" srcId="{4C16B451-56B7-493C-A8C9-3413B5D5D004}" destId="{997D8F2B-218B-40D1-8FC3-EC91EA80D82D}" srcOrd="0" destOrd="3" presId="urn:microsoft.com/office/officeart/2005/8/layout/bList2#1"/>
    <dgm:cxn modelId="{95204536-FAD9-43E7-AF11-8C8815AEA957}" type="presOf" srcId="{254C0D2B-54D4-42FF-862E-676790944E7E}" destId="{F72322D7-DAE1-4CDC-8228-B5409625C524}" srcOrd="1" destOrd="0" presId="urn:microsoft.com/office/officeart/2005/8/layout/bList2#1"/>
    <dgm:cxn modelId="{6ADF46E6-2024-45CC-B100-F97961472099}" srcId="{D9FC47C8-DF5F-4AA0-963C-91C1E3868A9A}" destId="{87E8A90E-737B-4CDD-88D2-4CDA5ED7278D}" srcOrd="3" destOrd="0" parTransId="{1CDCE4CD-C2A2-418E-9316-F3A0E22E2299}" sibTransId="{9CE5A94F-A26D-404C-92A4-E39486068BC0}"/>
    <dgm:cxn modelId="{E26DC936-B9D8-4833-A1A6-2ADCEDD9F311}" type="presOf" srcId="{C5BA0B55-8DC0-447A-AD09-1D460FDAC5C0}" destId="{997D8F2B-218B-40D1-8FC3-EC91EA80D82D}" srcOrd="0" destOrd="1" presId="urn:microsoft.com/office/officeart/2005/8/layout/bList2#1"/>
    <dgm:cxn modelId="{34F2ACCA-371E-408D-9776-CCF8A7DC5464}" type="presOf" srcId="{87E8A90E-737B-4CDD-88D2-4CDA5ED7278D}" destId="{D8636D63-3324-4A4E-8177-E88140F3E7D2}" srcOrd="0" destOrd="3" presId="urn:microsoft.com/office/officeart/2005/8/layout/bList2#1"/>
    <dgm:cxn modelId="{4FB379A6-F3C0-404F-82A9-9864E28D0CF5}" srcId="{1BF36A3E-8744-4268-B376-2FAAF86AE07C}" destId="{A1A5912C-19F3-4B54-86A6-42D0B9EC6663}" srcOrd="0" destOrd="0" parTransId="{7475DA0E-B4D1-47CD-B395-4128C387EAB2}" sibTransId="{D6C3D6D2-2D09-41EC-AE48-16992F3C78C3}"/>
    <dgm:cxn modelId="{22AE72B6-9BA9-402B-8D98-98D80BCEBACB}" type="presOf" srcId="{20283FBA-50D9-46FF-A253-150ADD9F811D}" destId="{997D8F2B-218B-40D1-8FC3-EC91EA80D82D}" srcOrd="0" destOrd="4" presId="urn:microsoft.com/office/officeart/2005/8/layout/bList2#1"/>
    <dgm:cxn modelId="{71C988B7-8DC6-4A2A-AD7D-0473B89E824A}" type="presOf" srcId="{B0CA8478-69ED-4F0A-83D1-92EE98FFC3C0}" destId="{7FCBB74F-DD88-477E-8BA5-D6C5C3B877F8}" srcOrd="0" destOrd="0" presId="urn:microsoft.com/office/officeart/2005/8/layout/bList2#1"/>
    <dgm:cxn modelId="{637B8EBE-E863-415B-833F-8E9D95A80627}" srcId="{D9FC47C8-DF5F-4AA0-963C-91C1E3868A9A}" destId="{7B96F1D9-C949-4AE9-A44F-99D02F2D690A}" srcOrd="1" destOrd="0" parTransId="{67364125-674F-4362-B3A5-0A2AC31E5C52}" sibTransId="{89F9E122-1416-46AC-BCB8-DBE98405F513}"/>
    <dgm:cxn modelId="{DC311B2E-A432-4ACB-82E3-4B10D00DC0DC}" srcId="{7341482C-68AB-475F-9FF2-27FC5AA5ECD8}" destId="{1BF36A3E-8744-4268-B376-2FAAF86AE07C}" srcOrd="2" destOrd="0" parTransId="{C0312691-A30D-40F7-A159-29F616DB113C}" sibTransId="{8788FC0F-8F75-4322-8182-5C3FDCFB5744}"/>
    <dgm:cxn modelId="{FDC935FA-94CF-4709-853B-FF7B84A63F07}" type="presOf" srcId="{7B96F1D9-C949-4AE9-A44F-99D02F2D690A}" destId="{D8636D63-3324-4A4E-8177-E88140F3E7D2}" srcOrd="0" destOrd="1" presId="urn:microsoft.com/office/officeart/2005/8/layout/bList2#1"/>
    <dgm:cxn modelId="{2F2D75BD-A7DB-45F6-AE9D-FAD59FD7C287}" srcId="{254C0D2B-54D4-42FF-862E-676790944E7E}" destId="{735D0A2E-3E20-4176-ADDF-89F911D17CD5}" srcOrd="0" destOrd="0" parTransId="{072772C1-5FEB-4396-9459-A459ED844014}" sibTransId="{F9AB10DD-0DEF-42D2-A780-ED56452596B6}"/>
    <dgm:cxn modelId="{E3DB66A8-6A80-48CD-81C7-4DCF0AFEBF0A}" srcId="{A1A5912C-19F3-4B54-86A6-42D0B9EC6663}" destId="{4C16B451-56B7-493C-A8C9-3413B5D5D004}" srcOrd="2" destOrd="0" parTransId="{88EC691E-920C-45AF-9F88-7FEC96B53E21}" sibTransId="{E4B91021-BD72-482C-919A-EB5A8F5D2AAF}"/>
    <dgm:cxn modelId="{C4623878-8111-44B6-8775-F43350F05165}" srcId="{D9FC47C8-DF5F-4AA0-963C-91C1E3868A9A}" destId="{F41350BA-CD23-43E0-8446-917C40CE8BE8}" srcOrd="2" destOrd="0" parTransId="{BE19B8F9-F45B-47A6-AA67-DB3630EAC02E}" sibTransId="{1FEA82C1-0416-4080-9D83-3E5612A989FA}"/>
    <dgm:cxn modelId="{644D01EB-7F99-41CB-9218-FCA7BE45207F}" srcId="{A1A5912C-19F3-4B54-86A6-42D0B9EC6663}" destId="{02964E19-7A74-40B3-85E3-99FBBA5CC8E4}" srcOrd="1" destOrd="0" parTransId="{7A22CBF3-D363-49B5-8323-2DB237E5DB9F}" sibTransId="{67404BA1-8981-4D7A-A277-10513295B8CF}"/>
    <dgm:cxn modelId="{E375E6E4-2687-4B37-9BA1-20835248732A}" srcId="{A1A5912C-19F3-4B54-86A6-42D0B9EC6663}" destId="{C5BA0B55-8DC0-447A-AD09-1D460FDAC5C0}" srcOrd="0" destOrd="0" parTransId="{661B9366-72A1-4062-B94A-2A89EB075C21}" sibTransId="{6FFE1708-4144-4FF6-ABFB-AB8F5221389E}"/>
    <dgm:cxn modelId="{C6B6E843-C900-4068-9EF6-631496ECEBB3}" type="presOf" srcId="{E0895649-794F-4978-8738-B54C23776E89}" destId="{85FA1A89-B8EB-4991-B07E-D20AB9DDAB93}" srcOrd="0" destOrd="2" presId="urn:microsoft.com/office/officeart/2005/8/layout/bList2#1"/>
    <dgm:cxn modelId="{0CADACBB-8407-43C9-A836-CE5F5F33BD89}" type="presOf" srcId="{D9FC47C8-DF5F-4AA0-963C-91C1E3868A9A}" destId="{2D5AE234-8D17-4471-8767-31D15281A412}" srcOrd="0" destOrd="0" presId="urn:microsoft.com/office/officeart/2005/8/layout/bList2#1"/>
    <dgm:cxn modelId="{B85A1BF8-874F-4F8B-A022-42DEC3351499}" type="presOf" srcId="{F41350BA-CD23-43E0-8446-917C40CE8BE8}" destId="{D8636D63-3324-4A4E-8177-E88140F3E7D2}" srcOrd="0" destOrd="2" presId="urn:microsoft.com/office/officeart/2005/8/layout/bList2#1"/>
    <dgm:cxn modelId="{E8C2F7ED-EA4C-4EAE-AC61-E0DD69A1BCF1}" type="presParOf" srcId="{0A823068-C805-431C-914B-D5197D25A918}" destId="{7184BB1B-27C4-40DA-9583-776BC1C0AC11}" srcOrd="0" destOrd="0" presId="urn:microsoft.com/office/officeart/2005/8/layout/bList2#1"/>
    <dgm:cxn modelId="{F9DAE771-01AA-47A7-9F27-7C1743AB1378}" type="presParOf" srcId="{7184BB1B-27C4-40DA-9583-776BC1C0AC11}" destId="{85FA1A89-B8EB-4991-B07E-D20AB9DDAB93}" srcOrd="0" destOrd="0" presId="urn:microsoft.com/office/officeart/2005/8/layout/bList2#1"/>
    <dgm:cxn modelId="{1535A03C-1C37-48E7-8619-3BCCB4ED0115}" type="presParOf" srcId="{7184BB1B-27C4-40DA-9583-776BC1C0AC11}" destId="{A6D12A90-AD38-47D3-BEF7-768D0CE43F09}" srcOrd="1" destOrd="0" presId="urn:microsoft.com/office/officeart/2005/8/layout/bList2#1"/>
    <dgm:cxn modelId="{43E48E99-3C81-4BA2-A0BF-6782153A0B96}" type="presParOf" srcId="{7184BB1B-27C4-40DA-9583-776BC1C0AC11}" destId="{F72322D7-DAE1-4CDC-8228-B5409625C524}" srcOrd="2" destOrd="0" presId="urn:microsoft.com/office/officeart/2005/8/layout/bList2#1"/>
    <dgm:cxn modelId="{373DEA6A-FE10-49DD-B4D3-CDA421AB5852}" type="presParOf" srcId="{7184BB1B-27C4-40DA-9583-776BC1C0AC11}" destId="{F2106736-B9C6-4D92-A5FB-1A229E816664}" srcOrd="3" destOrd="0" presId="urn:microsoft.com/office/officeart/2005/8/layout/bList2#1"/>
    <dgm:cxn modelId="{3708E0B1-82A8-49D5-8561-486365088258}" type="presParOf" srcId="{0A823068-C805-431C-914B-D5197D25A918}" destId="{84C71D6E-C123-47EB-B968-7C065D52F428}" srcOrd="1" destOrd="0" presId="urn:microsoft.com/office/officeart/2005/8/layout/bList2#1"/>
    <dgm:cxn modelId="{98C3F959-C641-4A8A-B32D-8F1A2F4B2E57}" type="presParOf" srcId="{0A823068-C805-431C-914B-D5197D25A918}" destId="{5F924FC6-9663-4A4E-8499-DD8010E9FD42}" srcOrd="2" destOrd="0" presId="urn:microsoft.com/office/officeart/2005/8/layout/bList2#1"/>
    <dgm:cxn modelId="{B4FD94F5-9DE5-4A12-A422-4D8C4F93BA90}" type="presParOf" srcId="{5F924FC6-9663-4A4E-8499-DD8010E9FD42}" destId="{D8636D63-3324-4A4E-8177-E88140F3E7D2}" srcOrd="0" destOrd="0" presId="urn:microsoft.com/office/officeart/2005/8/layout/bList2#1"/>
    <dgm:cxn modelId="{98E683FC-2E48-4305-92FC-73270CAF5B37}" type="presParOf" srcId="{5F924FC6-9663-4A4E-8499-DD8010E9FD42}" destId="{2D5AE234-8D17-4471-8767-31D15281A412}" srcOrd="1" destOrd="0" presId="urn:microsoft.com/office/officeart/2005/8/layout/bList2#1"/>
    <dgm:cxn modelId="{2056981A-10A7-4060-9992-68D18C03BF5B}" type="presParOf" srcId="{5F924FC6-9663-4A4E-8499-DD8010E9FD42}" destId="{F1FC96B3-DB11-4CE7-8F29-991EB476F6D2}" srcOrd="2" destOrd="0" presId="urn:microsoft.com/office/officeart/2005/8/layout/bList2#1"/>
    <dgm:cxn modelId="{9B1C91DE-C63E-4808-945C-629AF7695CA8}" type="presParOf" srcId="{5F924FC6-9663-4A4E-8499-DD8010E9FD42}" destId="{77A000D8-3FA0-49C0-987C-FD1E2BD7E2B2}" srcOrd="3" destOrd="0" presId="urn:microsoft.com/office/officeart/2005/8/layout/bList2#1"/>
    <dgm:cxn modelId="{82147472-C701-4F22-B59B-DD4A7B69048F}" type="presParOf" srcId="{0A823068-C805-431C-914B-D5197D25A918}" destId="{7FCBB74F-DD88-477E-8BA5-D6C5C3B877F8}" srcOrd="3" destOrd="0" presId="urn:microsoft.com/office/officeart/2005/8/layout/bList2#1"/>
    <dgm:cxn modelId="{D03653C0-2D1E-4719-A6BC-6F8AFA243C3A}" type="presParOf" srcId="{0A823068-C805-431C-914B-D5197D25A918}" destId="{9EAA6E3C-EC75-4B8A-BCE8-295D7033CF7A}" srcOrd="4" destOrd="0" presId="urn:microsoft.com/office/officeart/2005/8/layout/bList2#1"/>
    <dgm:cxn modelId="{317BDDD6-47AE-459B-ADDA-20D2182F887B}" type="presParOf" srcId="{9EAA6E3C-EC75-4B8A-BCE8-295D7033CF7A}" destId="{997D8F2B-218B-40D1-8FC3-EC91EA80D82D}" srcOrd="0" destOrd="0" presId="urn:microsoft.com/office/officeart/2005/8/layout/bList2#1"/>
    <dgm:cxn modelId="{72D4C93B-13D2-4378-A9D7-69071E0876D6}" type="presParOf" srcId="{9EAA6E3C-EC75-4B8A-BCE8-295D7033CF7A}" destId="{F5D07EC7-8766-441E-84DB-1D9087CDD3E2}" srcOrd="1" destOrd="0" presId="urn:microsoft.com/office/officeart/2005/8/layout/bList2#1"/>
    <dgm:cxn modelId="{8672B909-C0B3-46BB-8883-23372258F868}" type="presParOf" srcId="{9EAA6E3C-EC75-4B8A-BCE8-295D7033CF7A}" destId="{DC4A7136-B2DF-4F3C-A414-D18ED866CFD8}" srcOrd="2" destOrd="0" presId="urn:microsoft.com/office/officeart/2005/8/layout/bList2#1"/>
    <dgm:cxn modelId="{C2CBA9B3-35B9-4EE3-8884-87B08E04A6A4}" type="presParOf" srcId="{9EAA6E3C-EC75-4B8A-BCE8-295D7033CF7A}" destId="{053A23C7-B099-4290-A699-6B7CED9428B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77E5CF-5590-4381-AB62-6C6AF6FCF8EA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1B8D98D-E164-4FB6-8745-05A048AB026A}">
      <dgm:prSet phldrT="[Texte]" custT="1"/>
      <dgm:spPr/>
      <dgm:t>
        <a:bodyPr/>
        <a:lstStyle/>
        <a:p>
          <a:r>
            <a:rPr lang="fr-FR" sz="2000" b="1" dirty="0" smtClean="0"/>
            <a:t>Compétences métiers</a:t>
          </a:r>
          <a:endParaRPr lang="fr-FR" sz="2000" b="1" dirty="0"/>
        </a:p>
      </dgm:t>
    </dgm:pt>
    <dgm:pt modelId="{04DBAA28-8767-475F-8A5F-7D0B65F1569F}" type="parTrans" cxnId="{EE1308BB-7169-4604-AB82-32F267BCDAA3}">
      <dgm:prSet/>
      <dgm:spPr/>
      <dgm:t>
        <a:bodyPr/>
        <a:lstStyle/>
        <a:p>
          <a:endParaRPr lang="fr-FR" sz="2400"/>
        </a:p>
      </dgm:t>
    </dgm:pt>
    <dgm:pt modelId="{7FAA9306-1AE8-4FE6-BCB1-0EBEAA45FFED}" type="sibTrans" cxnId="{EE1308BB-7169-4604-AB82-32F267BCDAA3}">
      <dgm:prSet/>
      <dgm:spPr/>
      <dgm:t>
        <a:bodyPr/>
        <a:lstStyle/>
        <a:p>
          <a:endParaRPr lang="fr-FR" sz="2400"/>
        </a:p>
      </dgm:t>
    </dgm:pt>
    <dgm:pt modelId="{34DC0A4B-EE06-402F-9630-655DD5B5940B}">
      <dgm:prSet phldrT="[Texte]" custT="1"/>
      <dgm:spPr/>
      <dgm:t>
        <a:bodyPr/>
        <a:lstStyle/>
        <a:p>
          <a:r>
            <a:rPr lang="fr-FR" sz="1600" dirty="0" smtClean="0"/>
            <a:t>Logiciels métiers et processus organisationnels</a:t>
          </a:r>
          <a:endParaRPr lang="fr-FR" sz="1600" dirty="0"/>
        </a:p>
      </dgm:t>
    </dgm:pt>
    <dgm:pt modelId="{466D3828-B8F6-4D4E-8806-9F4B33B6210C}" type="parTrans" cxnId="{823ADA80-84EA-4EB9-8DE1-B0B7FB79BE68}">
      <dgm:prSet/>
      <dgm:spPr/>
      <dgm:t>
        <a:bodyPr/>
        <a:lstStyle/>
        <a:p>
          <a:endParaRPr lang="fr-FR" sz="2400"/>
        </a:p>
      </dgm:t>
    </dgm:pt>
    <dgm:pt modelId="{27B8ACB5-708B-427A-A704-E2182A6E173F}" type="sibTrans" cxnId="{823ADA80-84EA-4EB9-8DE1-B0B7FB79BE68}">
      <dgm:prSet/>
      <dgm:spPr/>
      <dgm:t>
        <a:bodyPr/>
        <a:lstStyle/>
        <a:p>
          <a:endParaRPr lang="fr-FR" sz="2400"/>
        </a:p>
      </dgm:t>
    </dgm:pt>
    <dgm:pt modelId="{2FC64BA2-F8EE-427A-9C82-FC875AC6EE3E}">
      <dgm:prSet phldrT="[Texte]" custT="1"/>
      <dgm:spPr/>
      <dgm:t>
        <a:bodyPr/>
        <a:lstStyle/>
        <a:p>
          <a:r>
            <a:rPr lang="fr-FR" sz="1600" dirty="0" smtClean="0"/>
            <a:t>Veille professionnelle</a:t>
          </a:r>
          <a:endParaRPr lang="fr-FR" sz="1600" dirty="0"/>
        </a:p>
      </dgm:t>
    </dgm:pt>
    <dgm:pt modelId="{C927629D-8653-4F66-B6E9-436CB52442BE}" type="parTrans" cxnId="{0C038D86-5AB1-4CD1-9253-7ED3325A97B8}">
      <dgm:prSet/>
      <dgm:spPr/>
      <dgm:t>
        <a:bodyPr/>
        <a:lstStyle/>
        <a:p>
          <a:endParaRPr lang="fr-FR" sz="2400"/>
        </a:p>
      </dgm:t>
    </dgm:pt>
    <dgm:pt modelId="{BAAEFFDD-9DDA-4C26-B30F-CF7B719CC142}" type="sibTrans" cxnId="{0C038D86-5AB1-4CD1-9253-7ED3325A97B8}">
      <dgm:prSet/>
      <dgm:spPr/>
      <dgm:t>
        <a:bodyPr/>
        <a:lstStyle/>
        <a:p>
          <a:endParaRPr lang="fr-FR" sz="2400"/>
        </a:p>
      </dgm:t>
    </dgm:pt>
    <dgm:pt modelId="{CFE77096-1434-4AF7-84EE-423426B5E1FD}">
      <dgm:prSet phldrT="[Texte]" custT="1"/>
      <dgm:spPr/>
      <dgm:t>
        <a:bodyPr/>
        <a:lstStyle/>
        <a:p>
          <a:r>
            <a:rPr lang="fr-FR" sz="2000" b="1" dirty="0" smtClean="0"/>
            <a:t>Compétences transversales</a:t>
          </a:r>
          <a:endParaRPr lang="fr-FR" sz="2000" b="1" dirty="0"/>
        </a:p>
      </dgm:t>
    </dgm:pt>
    <dgm:pt modelId="{EED379A8-07FA-4A8D-8ECA-536AFD1C3DCA}" type="parTrans" cxnId="{836910C2-6FFC-45D5-AC11-EC446C03848C}">
      <dgm:prSet/>
      <dgm:spPr/>
      <dgm:t>
        <a:bodyPr/>
        <a:lstStyle/>
        <a:p>
          <a:endParaRPr lang="fr-FR" sz="2400"/>
        </a:p>
      </dgm:t>
    </dgm:pt>
    <dgm:pt modelId="{482E9DA0-4DD9-42F9-B5FF-7BAB1C50752D}" type="sibTrans" cxnId="{836910C2-6FFC-45D5-AC11-EC446C03848C}">
      <dgm:prSet/>
      <dgm:spPr/>
      <dgm:t>
        <a:bodyPr/>
        <a:lstStyle/>
        <a:p>
          <a:endParaRPr lang="fr-FR" sz="2400"/>
        </a:p>
      </dgm:t>
    </dgm:pt>
    <dgm:pt modelId="{40FDB1B5-3114-43C3-9811-1668E2E7BB1D}">
      <dgm:prSet phldrT="[Texte]" custT="1"/>
      <dgm:spPr/>
      <dgm:t>
        <a:bodyPr/>
        <a:lstStyle/>
        <a:p>
          <a:r>
            <a:rPr lang="fr-FR" sz="1600" dirty="0" smtClean="0"/>
            <a:t>Education au numérique</a:t>
          </a:r>
          <a:endParaRPr lang="fr-FR" sz="1600" dirty="0"/>
        </a:p>
      </dgm:t>
    </dgm:pt>
    <dgm:pt modelId="{B4544D0E-6369-4595-9059-89BDF43DBEAE}" type="parTrans" cxnId="{0B5DD4D5-847B-4B24-8041-7FA0FA3FAF0F}">
      <dgm:prSet/>
      <dgm:spPr/>
      <dgm:t>
        <a:bodyPr/>
        <a:lstStyle/>
        <a:p>
          <a:endParaRPr lang="fr-FR" sz="2400"/>
        </a:p>
      </dgm:t>
    </dgm:pt>
    <dgm:pt modelId="{951828B6-F9E0-40B3-BF40-8FDF19539F3E}" type="sibTrans" cxnId="{0B5DD4D5-847B-4B24-8041-7FA0FA3FAF0F}">
      <dgm:prSet/>
      <dgm:spPr/>
      <dgm:t>
        <a:bodyPr/>
        <a:lstStyle/>
        <a:p>
          <a:endParaRPr lang="fr-FR" sz="2400"/>
        </a:p>
      </dgm:t>
    </dgm:pt>
    <dgm:pt modelId="{6C6FAABF-26CD-4C3C-9172-B252FDA8BF9D}">
      <dgm:prSet phldrT="[Texte]" custT="1"/>
      <dgm:spPr/>
      <dgm:t>
        <a:bodyPr/>
        <a:lstStyle/>
        <a:p>
          <a:r>
            <a:rPr lang="fr-FR" sz="2000" b="1" dirty="0" smtClean="0"/>
            <a:t>Epreuves</a:t>
          </a:r>
          <a:endParaRPr lang="fr-FR" sz="2000" b="1" dirty="0"/>
        </a:p>
      </dgm:t>
    </dgm:pt>
    <dgm:pt modelId="{9F2B0207-5826-4E2C-8D24-D73D3792FE6C}" type="parTrans" cxnId="{246BAC0C-C8A2-46CE-8032-B915C97CD1BD}">
      <dgm:prSet/>
      <dgm:spPr/>
      <dgm:t>
        <a:bodyPr/>
        <a:lstStyle/>
        <a:p>
          <a:endParaRPr lang="fr-FR" sz="2400"/>
        </a:p>
      </dgm:t>
    </dgm:pt>
    <dgm:pt modelId="{9C99E3DF-B224-492A-A442-E5FC7130AF9F}" type="sibTrans" cxnId="{246BAC0C-C8A2-46CE-8032-B915C97CD1BD}">
      <dgm:prSet/>
      <dgm:spPr/>
      <dgm:t>
        <a:bodyPr/>
        <a:lstStyle/>
        <a:p>
          <a:endParaRPr lang="fr-FR" sz="2400"/>
        </a:p>
      </dgm:t>
    </dgm:pt>
    <dgm:pt modelId="{0976529C-18D3-42CD-800B-E06D49014374}">
      <dgm:prSet phldrT="[Texte]" custT="1"/>
      <dgm:spPr/>
      <dgm:t>
        <a:bodyPr/>
        <a:lstStyle/>
        <a:p>
          <a:r>
            <a:rPr lang="fr-FR" sz="1600" dirty="0" smtClean="0"/>
            <a:t>E41 : questionnement sur l’interrogation d’un schéma relationnel de données, l’architecture d’un SI</a:t>
          </a:r>
          <a:endParaRPr lang="fr-FR" sz="1600" dirty="0"/>
        </a:p>
      </dgm:t>
    </dgm:pt>
    <dgm:pt modelId="{FB6DF6B0-C01E-4A5C-8ECC-3D3C417107B5}" type="parTrans" cxnId="{51780F81-3C58-4C61-8E2C-9D011CC41350}">
      <dgm:prSet/>
      <dgm:spPr/>
      <dgm:t>
        <a:bodyPr/>
        <a:lstStyle/>
        <a:p>
          <a:endParaRPr lang="fr-FR" sz="2400"/>
        </a:p>
      </dgm:t>
    </dgm:pt>
    <dgm:pt modelId="{52994EFD-5148-4E22-9342-1A309F7C3C83}" type="sibTrans" cxnId="{51780F81-3C58-4C61-8E2C-9D011CC41350}">
      <dgm:prSet/>
      <dgm:spPr/>
      <dgm:t>
        <a:bodyPr/>
        <a:lstStyle/>
        <a:p>
          <a:endParaRPr lang="fr-FR" sz="2400"/>
        </a:p>
      </dgm:t>
    </dgm:pt>
    <dgm:pt modelId="{CB77D76F-B9CC-47A9-8E85-D1AEB31B3FB9}">
      <dgm:prSet phldrT="[Texte]" custT="1"/>
      <dgm:spPr/>
      <dgm:t>
        <a:bodyPr/>
        <a:lstStyle/>
        <a:p>
          <a:r>
            <a:rPr lang="fr-FR" sz="1600" dirty="0" smtClean="0"/>
            <a:t>E6 : passeport professionnel (numérique), analyse des processus et veille</a:t>
          </a:r>
          <a:endParaRPr lang="fr-FR" sz="1600" dirty="0"/>
        </a:p>
      </dgm:t>
    </dgm:pt>
    <dgm:pt modelId="{8181E892-3D5C-4B03-9B03-0A42F924A4B8}" type="parTrans" cxnId="{BBD07C1C-7250-4470-996A-DA4CC76D3176}">
      <dgm:prSet/>
      <dgm:spPr/>
      <dgm:t>
        <a:bodyPr/>
        <a:lstStyle/>
        <a:p>
          <a:endParaRPr lang="fr-FR" sz="2400"/>
        </a:p>
      </dgm:t>
    </dgm:pt>
    <dgm:pt modelId="{9DE8492D-DA4F-4B30-A530-786CE71D4829}" type="sibTrans" cxnId="{BBD07C1C-7250-4470-996A-DA4CC76D3176}">
      <dgm:prSet/>
      <dgm:spPr/>
      <dgm:t>
        <a:bodyPr/>
        <a:lstStyle/>
        <a:p>
          <a:endParaRPr lang="fr-FR" sz="2400"/>
        </a:p>
      </dgm:t>
    </dgm:pt>
    <dgm:pt modelId="{10E7AAEE-C9F5-481C-AC57-6726C3918ACC}">
      <dgm:prSet phldrT="[Texte]" custT="1"/>
      <dgm:spPr/>
      <dgm:t>
        <a:bodyPr/>
        <a:lstStyle/>
        <a:p>
          <a:r>
            <a:rPr lang="fr-FR" sz="1600" dirty="0" smtClean="0"/>
            <a:t>E42 : passeport professionnel (numérique), questionnement P7 pour assurer les traitements dans les domaines comptable, fiscal et social (P1 à P4)</a:t>
          </a:r>
          <a:endParaRPr lang="fr-FR" sz="1600" dirty="0"/>
        </a:p>
      </dgm:t>
    </dgm:pt>
    <dgm:pt modelId="{B59127EE-44BA-4705-AAB6-0B27AFCF99F7}" type="parTrans" cxnId="{94D76FD5-B588-4916-BB04-0A760FB0ACE5}">
      <dgm:prSet/>
      <dgm:spPr/>
      <dgm:t>
        <a:bodyPr/>
        <a:lstStyle/>
        <a:p>
          <a:endParaRPr lang="fr-FR" sz="2400"/>
        </a:p>
      </dgm:t>
    </dgm:pt>
    <dgm:pt modelId="{DF309D1D-4C76-41E0-909C-E0C39DA00349}" type="sibTrans" cxnId="{94D76FD5-B588-4916-BB04-0A760FB0ACE5}">
      <dgm:prSet/>
      <dgm:spPr/>
      <dgm:t>
        <a:bodyPr/>
        <a:lstStyle/>
        <a:p>
          <a:endParaRPr lang="fr-FR" sz="2400"/>
        </a:p>
      </dgm:t>
    </dgm:pt>
    <dgm:pt modelId="{035DE9C1-3073-4BE7-8D16-429EBB648554}">
      <dgm:prSet phldrT="[Texte]" custT="1"/>
      <dgm:spPr/>
      <dgm:t>
        <a:bodyPr/>
        <a:lstStyle/>
        <a:p>
          <a:r>
            <a:rPr lang="fr-FR" sz="1600" dirty="0" smtClean="0"/>
            <a:t>E5 : passeport professionnel (numérique), utilisation des logiciels métiers pour P6 et P7</a:t>
          </a:r>
          <a:endParaRPr lang="fr-FR" sz="1600" dirty="0"/>
        </a:p>
      </dgm:t>
    </dgm:pt>
    <dgm:pt modelId="{FAAA9A2E-F8A3-4CDA-9F8D-2DBB635B1DAB}" type="parTrans" cxnId="{BE678A2C-3F17-48F6-8944-42B33C5B85DC}">
      <dgm:prSet/>
      <dgm:spPr/>
      <dgm:t>
        <a:bodyPr/>
        <a:lstStyle/>
        <a:p>
          <a:endParaRPr lang="fr-FR" sz="2400"/>
        </a:p>
      </dgm:t>
    </dgm:pt>
    <dgm:pt modelId="{F69C506F-5DA7-418C-831A-6BC365BFD0EE}" type="sibTrans" cxnId="{BE678A2C-3F17-48F6-8944-42B33C5B85DC}">
      <dgm:prSet/>
      <dgm:spPr/>
      <dgm:t>
        <a:bodyPr/>
        <a:lstStyle/>
        <a:p>
          <a:endParaRPr lang="fr-FR" sz="2400"/>
        </a:p>
      </dgm:t>
    </dgm:pt>
    <dgm:pt modelId="{DC932E31-7492-4E88-845A-50BF468D430B}">
      <dgm:prSet phldrT="[Texte]" custT="1"/>
      <dgm:spPr/>
      <dgm:t>
        <a:bodyPr/>
        <a:lstStyle/>
        <a:p>
          <a:r>
            <a:rPr lang="fr-FR" sz="1600" dirty="0" smtClean="0"/>
            <a:t>E-réputation</a:t>
          </a:r>
          <a:endParaRPr lang="fr-FR" sz="1600" dirty="0"/>
        </a:p>
      </dgm:t>
    </dgm:pt>
    <dgm:pt modelId="{C4C6F7D9-8A27-4914-ADFD-32F184972FCB}" type="parTrans" cxnId="{0B5A6C42-4FF1-4814-AC5B-BC0622758887}">
      <dgm:prSet/>
      <dgm:spPr/>
      <dgm:t>
        <a:bodyPr/>
        <a:lstStyle/>
        <a:p>
          <a:endParaRPr lang="fr-FR" sz="2400"/>
        </a:p>
      </dgm:t>
    </dgm:pt>
    <dgm:pt modelId="{CBD904D8-558F-481C-81C2-71A370E57E55}" type="sibTrans" cxnId="{0B5A6C42-4FF1-4814-AC5B-BC0622758887}">
      <dgm:prSet/>
      <dgm:spPr/>
      <dgm:t>
        <a:bodyPr/>
        <a:lstStyle/>
        <a:p>
          <a:endParaRPr lang="fr-FR" sz="2400"/>
        </a:p>
      </dgm:t>
    </dgm:pt>
    <dgm:pt modelId="{AB11D318-3154-4B61-8D88-85C7477451ED}">
      <dgm:prSet phldrT="[Texte]" custT="1"/>
      <dgm:spPr/>
      <dgm:t>
        <a:bodyPr/>
        <a:lstStyle/>
        <a:p>
          <a:r>
            <a:rPr lang="fr-FR" sz="1600" dirty="0" smtClean="0"/>
            <a:t>Réseaux sociaux professionnels</a:t>
          </a:r>
          <a:endParaRPr lang="fr-FR" sz="1600" dirty="0"/>
        </a:p>
      </dgm:t>
    </dgm:pt>
    <dgm:pt modelId="{2164F6C4-EDB8-4CBE-903A-3413F1733FE6}" type="parTrans" cxnId="{7953F32A-A1B7-4B8D-B4D2-04D89459662F}">
      <dgm:prSet/>
      <dgm:spPr/>
      <dgm:t>
        <a:bodyPr/>
        <a:lstStyle/>
        <a:p>
          <a:endParaRPr lang="fr-FR" sz="2400"/>
        </a:p>
      </dgm:t>
    </dgm:pt>
    <dgm:pt modelId="{A672BE24-549C-435D-A50A-664E405BE594}" type="sibTrans" cxnId="{7953F32A-A1B7-4B8D-B4D2-04D89459662F}">
      <dgm:prSet/>
      <dgm:spPr/>
      <dgm:t>
        <a:bodyPr/>
        <a:lstStyle/>
        <a:p>
          <a:endParaRPr lang="fr-FR" sz="2400"/>
        </a:p>
      </dgm:t>
    </dgm:pt>
    <dgm:pt modelId="{E0A4F97F-0A32-41AC-B450-9BCA2BCD69AB}">
      <dgm:prSet phldrT="[Texte]" custT="1"/>
      <dgm:spPr/>
      <dgm:t>
        <a:bodyPr/>
        <a:lstStyle/>
        <a:p>
          <a:r>
            <a:rPr lang="fr-FR" sz="1600" dirty="0" smtClean="0"/>
            <a:t>Améliorer son employabilité, </a:t>
          </a:r>
          <a:r>
            <a:rPr lang="fr-FR" sz="1600" dirty="0" err="1" smtClean="0"/>
            <a:t>passEurope</a:t>
          </a:r>
          <a:r>
            <a:rPr lang="fr-FR" sz="1600" dirty="0" smtClean="0"/>
            <a:t>…</a:t>
          </a:r>
          <a:endParaRPr lang="fr-FR" sz="1600" dirty="0"/>
        </a:p>
      </dgm:t>
    </dgm:pt>
    <dgm:pt modelId="{7C7AB8D4-DA24-4661-85DE-BA8D14947D09}" type="parTrans" cxnId="{4CEF09CF-026C-43BE-82FA-A498FF5A9523}">
      <dgm:prSet/>
      <dgm:spPr/>
      <dgm:t>
        <a:bodyPr/>
        <a:lstStyle/>
        <a:p>
          <a:endParaRPr lang="fr-FR" sz="2400"/>
        </a:p>
      </dgm:t>
    </dgm:pt>
    <dgm:pt modelId="{7D301077-A56A-4755-AC6B-5037F6BEE5A5}" type="sibTrans" cxnId="{4CEF09CF-026C-43BE-82FA-A498FF5A9523}">
      <dgm:prSet/>
      <dgm:spPr/>
      <dgm:t>
        <a:bodyPr/>
        <a:lstStyle/>
        <a:p>
          <a:endParaRPr lang="fr-FR" sz="2400"/>
        </a:p>
      </dgm:t>
    </dgm:pt>
    <dgm:pt modelId="{6F506E1F-730A-4291-978C-2D36680FEEC4}">
      <dgm:prSet phldrT="[Texte]" custT="1"/>
      <dgm:spPr/>
      <dgm:t>
        <a:bodyPr/>
        <a:lstStyle/>
        <a:p>
          <a:r>
            <a:rPr lang="fr-FR" sz="1600" dirty="0" smtClean="0"/>
            <a:t>Interrogation et traitement des données</a:t>
          </a:r>
          <a:endParaRPr lang="fr-FR" sz="1600" dirty="0"/>
        </a:p>
      </dgm:t>
    </dgm:pt>
    <dgm:pt modelId="{3322A1AA-7F9A-4471-8B5E-EFE17ED2CB8D}" type="parTrans" cxnId="{B44B465F-A2D4-45A8-8DCC-2FA8677A8298}">
      <dgm:prSet/>
      <dgm:spPr/>
      <dgm:t>
        <a:bodyPr/>
        <a:lstStyle/>
        <a:p>
          <a:endParaRPr lang="fr-FR" sz="2400"/>
        </a:p>
      </dgm:t>
    </dgm:pt>
    <dgm:pt modelId="{E37C0AC0-57A2-4B5C-943C-B41B9FCC57D6}" type="sibTrans" cxnId="{B44B465F-A2D4-45A8-8DCC-2FA8677A8298}">
      <dgm:prSet/>
      <dgm:spPr/>
      <dgm:t>
        <a:bodyPr/>
        <a:lstStyle/>
        <a:p>
          <a:endParaRPr lang="fr-FR" sz="2400"/>
        </a:p>
      </dgm:t>
    </dgm:pt>
    <dgm:pt modelId="{F9A399F4-EF99-492B-9020-74A10B98FADE}">
      <dgm:prSet phldrT="[Texte]" custT="1"/>
      <dgm:spPr/>
      <dgm:t>
        <a:bodyPr/>
        <a:lstStyle/>
        <a:p>
          <a:endParaRPr lang="fr-FR" sz="1600" dirty="0"/>
        </a:p>
      </dgm:t>
    </dgm:pt>
    <dgm:pt modelId="{5824C213-04D5-41FE-8D5A-6EB91FD2020E}" type="parTrans" cxnId="{2C953B89-60E3-460C-8EF3-91935783A633}">
      <dgm:prSet/>
      <dgm:spPr/>
      <dgm:t>
        <a:bodyPr/>
        <a:lstStyle/>
        <a:p>
          <a:endParaRPr lang="fr-FR"/>
        </a:p>
      </dgm:t>
    </dgm:pt>
    <dgm:pt modelId="{9876B610-E7D5-4689-9841-D888FB1647A0}" type="sibTrans" cxnId="{2C953B89-60E3-460C-8EF3-91935783A633}">
      <dgm:prSet/>
      <dgm:spPr/>
      <dgm:t>
        <a:bodyPr/>
        <a:lstStyle/>
        <a:p>
          <a:endParaRPr lang="fr-FR"/>
        </a:p>
      </dgm:t>
    </dgm:pt>
    <dgm:pt modelId="{997C5DF1-6C8D-47C3-A628-CF591F6A4D4B}">
      <dgm:prSet phldrT="[Texte]" custT="1"/>
      <dgm:spPr/>
      <dgm:t>
        <a:bodyPr/>
        <a:lstStyle/>
        <a:p>
          <a:endParaRPr lang="fr-FR" sz="1600" dirty="0"/>
        </a:p>
      </dgm:t>
    </dgm:pt>
    <dgm:pt modelId="{ABFF97C0-5C7F-4CFA-8460-BC2AE1F9AC4B}" type="parTrans" cxnId="{B5CC49B2-7D19-4100-9D9B-F94BF75FD7BB}">
      <dgm:prSet/>
      <dgm:spPr/>
      <dgm:t>
        <a:bodyPr/>
        <a:lstStyle/>
        <a:p>
          <a:endParaRPr lang="fr-FR"/>
        </a:p>
      </dgm:t>
    </dgm:pt>
    <dgm:pt modelId="{C2C78172-36AB-431E-BFF0-975B3D3BC151}" type="sibTrans" cxnId="{B5CC49B2-7D19-4100-9D9B-F94BF75FD7BB}">
      <dgm:prSet/>
      <dgm:spPr/>
      <dgm:t>
        <a:bodyPr/>
        <a:lstStyle/>
        <a:p>
          <a:endParaRPr lang="fr-FR"/>
        </a:p>
      </dgm:t>
    </dgm:pt>
    <dgm:pt modelId="{7645AC2E-95F6-4F0A-97AF-B70C6B5DA4A1}">
      <dgm:prSet phldrT="[Texte]" custT="1"/>
      <dgm:spPr/>
      <dgm:t>
        <a:bodyPr/>
        <a:lstStyle/>
        <a:p>
          <a:r>
            <a:rPr lang="fr-FR" sz="1600" dirty="0" smtClean="0"/>
            <a:t>Travail collaboratif</a:t>
          </a:r>
          <a:endParaRPr lang="fr-FR" sz="1600" dirty="0"/>
        </a:p>
      </dgm:t>
    </dgm:pt>
    <dgm:pt modelId="{73825F03-767D-4D6C-A8C7-0541189B360F}" type="parTrans" cxnId="{45C44088-3F5C-4E0D-9557-FA74F5062A89}">
      <dgm:prSet/>
      <dgm:spPr/>
      <dgm:t>
        <a:bodyPr/>
        <a:lstStyle/>
        <a:p>
          <a:endParaRPr lang="fr-FR"/>
        </a:p>
      </dgm:t>
    </dgm:pt>
    <dgm:pt modelId="{CCFE8C76-8DE9-4CD0-80A7-B46FE58BD150}" type="sibTrans" cxnId="{45C44088-3F5C-4E0D-9557-FA74F5062A89}">
      <dgm:prSet/>
      <dgm:spPr/>
      <dgm:t>
        <a:bodyPr/>
        <a:lstStyle/>
        <a:p>
          <a:endParaRPr lang="fr-FR"/>
        </a:p>
      </dgm:t>
    </dgm:pt>
    <dgm:pt modelId="{5506B113-8D25-426A-93E8-7F70E4E33216}" type="pres">
      <dgm:prSet presAssocID="{7A77E5CF-5590-4381-AB62-6C6AF6FCF8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602A0E-1BA5-49EC-BE1E-8E783A76F0BA}" type="pres">
      <dgm:prSet presAssocID="{C1B8D98D-E164-4FB6-8745-05A048AB02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08E1FF-CE65-4A38-8773-CB6D2CCF87B8}" type="pres">
      <dgm:prSet presAssocID="{7FAA9306-1AE8-4FE6-BCB1-0EBEAA45FFED}" presName="sibTrans" presStyleCnt="0"/>
      <dgm:spPr/>
    </dgm:pt>
    <dgm:pt modelId="{4FF238E6-F241-44C1-9BF5-2AEA160173B9}" type="pres">
      <dgm:prSet presAssocID="{CFE77096-1434-4AF7-84EE-423426B5E1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113DD1-1FE7-4FC3-95AE-35B179114B46}" type="pres">
      <dgm:prSet presAssocID="{482E9DA0-4DD9-42F9-B5FF-7BAB1C50752D}" presName="sibTrans" presStyleCnt="0"/>
      <dgm:spPr/>
    </dgm:pt>
    <dgm:pt modelId="{7205C2FD-0422-46D3-BF5E-F608519C0936}" type="pres">
      <dgm:prSet presAssocID="{6C6FAABF-26CD-4C3C-9172-B252FDA8BF9D}" presName="node" presStyleLbl="node1" presStyleIdx="2" presStyleCnt="3" custScaleX="1598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953B89-60E3-460C-8EF3-91935783A633}" srcId="{C1B8D98D-E164-4FB6-8745-05A048AB026A}" destId="{F9A399F4-EF99-492B-9020-74A10B98FADE}" srcOrd="0" destOrd="0" parTransId="{5824C213-04D5-41FE-8D5A-6EB91FD2020E}" sibTransId="{9876B610-E7D5-4689-9841-D888FB1647A0}"/>
    <dgm:cxn modelId="{9ECDA1C8-2388-4D2C-AC44-0548C2C9E151}" type="presOf" srcId="{035DE9C1-3073-4BE7-8D16-429EBB648554}" destId="{7205C2FD-0422-46D3-BF5E-F608519C0936}" srcOrd="0" destOrd="3" presId="urn:microsoft.com/office/officeart/2005/8/layout/hList6"/>
    <dgm:cxn modelId="{823ADA80-84EA-4EB9-8DE1-B0B7FB79BE68}" srcId="{C1B8D98D-E164-4FB6-8745-05A048AB026A}" destId="{34DC0A4B-EE06-402F-9630-655DD5B5940B}" srcOrd="1" destOrd="0" parTransId="{466D3828-B8F6-4D4E-8806-9F4B33B6210C}" sibTransId="{27B8ACB5-708B-427A-A704-E2182A6E173F}"/>
    <dgm:cxn modelId="{246BAC0C-C8A2-46CE-8032-B915C97CD1BD}" srcId="{7A77E5CF-5590-4381-AB62-6C6AF6FCF8EA}" destId="{6C6FAABF-26CD-4C3C-9172-B252FDA8BF9D}" srcOrd="2" destOrd="0" parTransId="{9F2B0207-5826-4E2C-8D24-D73D3792FE6C}" sibTransId="{9C99E3DF-B224-492A-A442-E5FC7130AF9F}"/>
    <dgm:cxn modelId="{D002FD9C-2D1A-42E2-A22C-A35B25AAFC4E}" type="presOf" srcId="{C1B8D98D-E164-4FB6-8745-05A048AB026A}" destId="{D3602A0E-1BA5-49EC-BE1E-8E783A76F0BA}" srcOrd="0" destOrd="0" presId="urn:microsoft.com/office/officeart/2005/8/layout/hList6"/>
    <dgm:cxn modelId="{3B424CD5-E2CC-4F73-98FA-58EB9C5007AF}" type="presOf" srcId="{6C6FAABF-26CD-4C3C-9172-B252FDA8BF9D}" destId="{7205C2FD-0422-46D3-BF5E-F608519C0936}" srcOrd="0" destOrd="0" presId="urn:microsoft.com/office/officeart/2005/8/layout/hList6"/>
    <dgm:cxn modelId="{0B5A6C42-4FF1-4814-AC5B-BC0622758887}" srcId="{CFE77096-1434-4AF7-84EE-423426B5E1FD}" destId="{DC932E31-7492-4E88-845A-50BF468D430B}" srcOrd="2" destOrd="0" parTransId="{C4C6F7D9-8A27-4914-ADFD-32F184972FCB}" sibTransId="{CBD904D8-558F-481C-81C2-71A370E57E55}"/>
    <dgm:cxn modelId="{B73C8572-ADC3-4038-8A29-FE2660DAA9D1}" type="presOf" srcId="{CB77D76F-B9CC-47A9-8E85-D1AEB31B3FB9}" destId="{7205C2FD-0422-46D3-BF5E-F608519C0936}" srcOrd="0" destOrd="4" presId="urn:microsoft.com/office/officeart/2005/8/layout/hList6"/>
    <dgm:cxn modelId="{BEB4FF9D-07DD-4C37-B657-15C876907F6F}" type="presOf" srcId="{997C5DF1-6C8D-47C3-A628-CF591F6A4D4B}" destId="{4FF238E6-F241-44C1-9BF5-2AEA160173B9}" srcOrd="0" destOrd="1" presId="urn:microsoft.com/office/officeart/2005/8/layout/hList6"/>
    <dgm:cxn modelId="{0C038D86-5AB1-4CD1-9253-7ED3325A97B8}" srcId="{C1B8D98D-E164-4FB6-8745-05A048AB026A}" destId="{2FC64BA2-F8EE-427A-9C82-FC875AC6EE3E}" srcOrd="2" destOrd="0" parTransId="{C927629D-8653-4F66-B6E9-436CB52442BE}" sibTransId="{BAAEFFDD-9DDA-4C26-B30F-CF7B719CC142}"/>
    <dgm:cxn modelId="{2F49FC6B-E08E-4CBC-A786-09BAF4224019}" type="presOf" srcId="{DC932E31-7492-4E88-845A-50BF468D430B}" destId="{4FF238E6-F241-44C1-9BF5-2AEA160173B9}" srcOrd="0" destOrd="3" presId="urn:microsoft.com/office/officeart/2005/8/layout/hList6"/>
    <dgm:cxn modelId="{052D3E7B-9466-431D-B5A9-122969A7293B}" type="presOf" srcId="{6F506E1F-730A-4291-978C-2D36680FEEC4}" destId="{D3602A0E-1BA5-49EC-BE1E-8E783A76F0BA}" srcOrd="0" destOrd="4" presId="urn:microsoft.com/office/officeart/2005/8/layout/hList6"/>
    <dgm:cxn modelId="{51780F81-3C58-4C61-8E2C-9D011CC41350}" srcId="{6C6FAABF-26CD-4C3C-9172-B252FDA8BF9D}" destId="{0976529C-18D3-42CD-800B-E06D49014374}" srcOrd="0" destOrd="0" parTransId="{FB6DF6B0-C01E-4A5C-8ECC-3D3C417107B5}" sibTransId="{52994EFD-5148-4E22-9342-1A309F7C3C83}"/>
    <dgm:cxn modelId="{FCCE5D11-BB18-4B6E-A306-5E6B189036CC}" type="presOf" srcId="{34DC0A4B-EE06-402F-9630-655DD5B5940B}" destId="{D3602A0E-1BA5-49EC-BE1E-8E783A76F0BA}" srcOrd="0" destOrd="2" presId="urn:microsoft.com/office/officeart/2005/8/layout/hList6"/>
    <dgm:cxn modelId="{B4A7F1A4-4DD2-4220-AE66-0C4B303C445B}" type="presOf" srcId="{0976529C-18D3-42CD-800B-E06D49014374}" destId="{7205C2FD-0422-46D3-BF5E-F608519C0936}" srcOrd="0" destOrd="1" presId="urn:microsoft.com/office/officeart/2005/8/layout/hList6"/>
    <dgm:cxn modelId="{241BBED4-2706-41F9-B996-BB6D332753DF}" type="presOf" srcId="{10E7AAEE-C9F5-481C-AC57-6726C3918ACC}" destId="{7205C2FD-0422-46D3-BF5E-F608519C0936}" srcOrd="0" destOrd="2" presId="urn:microsoft.com/office/officeart/2005/8/layout/hList6"/>
    <dgm:cxn modelId="{6573BF96-D866-4F1A-9F01-F4B7CA255048}" type="presOf" srcId="{CFE77096-1434-4AF7-84EE-423426B5E1FD}" destId="{4FF238E6-F241-44C1-9BF5-2AEA160173B9}" srcOrd="0" destOrd="0" presId="urn:microsoft.com/office/officeart/2005/8/layout/hList6"/>
    <dgm:cxn modelId="{4CEF09CF-026C-43BE-82FA-A498FF5A9523}" srcId="{AB11D318-3154-4B61-8D88-85C7477451ED}" destId="{E0A4F97F-0A32-41AC-B450-9BCA2BCD69AB}" srcOrd="0" destOrd="0" parTransId="{7C7AB8D4-DA24-4661-85DE-BA8D14947D09}" sibTransId="{7D301077-A56A-4755-AC6B-5037F6BEE5A5}"/>
    <dgm:cxn modelId="{C5471F76-0A15-49F6-88F6-4236C1D8F97C}" type="presOf" srcId="{7645AC2E-95F6-4F0A-97AF-B70C6B5DA4A1}" destId="{4FF238E6-F241-44C1-9BF5-2AEA160173B9}" srcOrd="0" destOrd="6" presId="urn:microsoft.com/office/officeart/2005/8/layout/hList6"/>
    <dgm:cxn modelId="{15855CB9-1801-436C-8C7D-418EB4B14FCC}" type="presOf" srcId="{AB11D318-3154-4B61-8D88-85C7477451ED}" destId="{4FF238E6-F241-44C1-9BF5-2AEA160173B9}" srcOrd="0" destOrd="4" presId="urn:microsoft.com/office/officeart/2005/8/layout/hList6"/>
    <dgm:cxn modelId="{BBD07C1C-7250-4470-996A-DA4CC76D3176}" srcId="{6C6FAABF-26CD-4C3C-9172-B252FDA8BF9D}" destId="{CB77D76F-B9CC-47A9-8E85-D1AEB31B3FB9}" srcOrd="3" destOrd="0" parTransId="{8181E892-3D5C-4B03-9B03-0A42F924A4B8}" sibTransId="{9DE8492D-DA4F-4B30-A530-786CE71D4829}"/>
    <dgm:cxn modelId="{45C44088-3F5C-4E0D-9557-FA74F5062A89}" srcId="{CFE77096-1434-4AF7-84EE-423426B5E1FD}" destId="{7645AC2E-95F6-4F0A-97AF-B70C6B5DA4A1}" srcOrd="4" destOrd="0" parTransId="{73825F03-767D-4D6C-A8C7-0541189B360F}" sibTransId="{CCFE8C76-8DE9-4CD0-80A7-B46FE58BD150}"/>
    <dgm:cxn modelId="{F33BEDED-871C-4428-9A9A-A88F0A8DC0BC}" type="presOf" srcId="{7A77E5CF-5590-4381-AB62-6C6AF6FCF8EA}" destId="{5506B113-8D25-426A-93E8-7F70E4E33216}" srcOrd="0" destOrd="0" presId="urn:microsoft.com/office/officeart/2005/8/layout/hList6"/>
    <dgm:cxn modelId="{A96849DB-B9F8-4515-8669-81D50F4B5A78}" type="presOf" srcId="{E0A4F97F-0A32-41AC-B450-9BCA2BCD69AB}" destId="{4FF238E6-F241-44C1-9BF5-2AEA160173B9}" srcOrd="0" destOrd="5" presId="urn:microsoft.com/office/officeart/2005/8/layout/hList6"/>
    <dgm:cxn modelId="{94D76FD5-B588-4916-BB04-0A760FB0ACE5}" srcId="{6C6FAABF-26CD-4C3C-9172-B252FDA8BF9D}" destId="{10E7AAEE-C9F5-481C-AC57-6726C3918ACC}" srcOrd="1" destOrd="0" parTransId="{B59127EE-44BA-4705-AAB6-0B27AFCF99F7}" sibTransId="{DF309D1D-4C76-41E0-909C-E0C39DA00349}"/>
    <dgm:cxn modelId="{16AFF774-866B-4699-B1BC-AADF69C0996B}" type="presOf" srcId="{40FDB1B5-3114-43C3-9811-1668E2E7BB1D}" destId="{4FF238E6-F241-44C1-9BF5-2AEA160173B9}" srcOrd="0" destOrd="2" presId="urn:microsoft.com/office/officeart/2005/8/layout/hList6"/>
    <dgm:cxn modelId="{CCEBDB1A-A998-4059-81A7-182070A33197}" type="presOf" srcId="{F9A399F4-EF99-492B-9020-74A10B98FADE}" destId="{D3602A0E-1BA5-49EC-BE1E-8E783A76F0BA}" srcOrd="0" destOrd="1" presId="urn:microsoft.com/office/officeart/2005/8/layout/hList6"/>
    <dgm:cxn modelId="{0B5DD4D5-847B-4B24-8041-7FA0FA3FAF0F}" srcId="{CFE77096-1434-4AF7-84EE-423426B5E1FD}" destId="{40FDB1B5-3114-43C3-9811-1668E2E7BB1D}" srcOrd="1" destOrd="0" parTransId="{B4544D0E-6369-4595-9059-89BDF43DBEAE}" sibTransId="{951828B6-F9E0-40B3-BF40-8FDF19539F3E}"/>
    <dgm:cxn modelId="{BE678A2C-3F17-48F6-8944-42B33C5B85DC}" srcId="{6C6FAABF-26CD-4C3C-9172-B252FDA8BF9D}" destId="{035DE9C1-3073-4BE7-8D16-429EBB648554}" srcOrd="2" destOrd="0" parTransId="{FAAA9A2E-F8A3-4CDA-9F8D-2DBB635B1DAB}" sibTransId="{F69C506F-5DA7-418C-831A-6BC365BFD0EE}"/>
    <dgm:cxn modelId="{1B17D4C5-76C2-4377-9AEA-DB8B7DF576B9}" type="presOf" srcId="{2FC64BA2-F8EE-427A-9C82-FC875AC6EE3E}" destId="{D3602A0E-1BA5-49EC-BE1E-8E783A76F0BA}" srcOrd="0" destOrd="3" presId="urn:microsoft.com/office/officeart/2005/8/layout/hList6"/>
    <dgm:cxn modelId="{7953F32A-A1B7-4B8D-B4D2-04D89459662F}" srcId="{CFE77096-1434-4AF7-84EE-423426B5E1FD}" destId="{AB11D318-3154-4B61-8D88-85C7477451ED}" srcOrd="3" destOrd="0" parTransId="{2164F6C4-EDB8-4CBE-903A-3413F1733FE6}" sibTransId="{A672BE24-549C-435D-A50A-664E405BE594}"/>
    <dgm:cxn modelId="{B44B465F-A2D4-45A8-8DCC-2FA8677A8298}" srcId="{C1B8D98D-E164-4FB6-8745-05A048AB026A}" destId="{6F506E1F-730A-4291-978C-2D36680FEEC4}" srcOrd="3" destOrd="0" parTransId="{3322A1AA-7F9A-4471-8B5E-EFE17ED2CB8D}" sibTransId="{E37C0AC0-57A2-4B5C-943C-B41B9FCC57D6}"/>
    <dgm:cxn modelId="{836910C2-6FFC-45D5-AC11-EC446C03848C}" srcId="{7A77E5CF-5590-4381-AB62-6C6AF6FCF8EA}" destId="{CFE77096-1434-4AF7-84EE-423426B5E1FD}" srcOrd="1" destOrd="0" parTransId="{EED379A8-07FA-4A8D-8ECA-536AFD1C3DCA}" sibTransId="{482E9DA0-4DD9-42F9-B5FF-7BAB1C50752D}"/>
    <dgm:cxn modelId="{B5CC49B2-7D19-4100-9D9B-F94BF75FD7BB}" srcId="{CFE77096-1434-4AF7-84EE-423426B5E1FD}" destId="{997C5DF1-6C8D-47C3-A628-CF591F6A4D4B}" srcOrd="0" destOrd="0" parTransId="{ABFF97C0-5C7F-4CFA-8460-BC2AE1F9AC4B}" sibTransId="{C2C78172-36AB-431E-BFF0-975B3D3BC151}"/>
    <dgm:cxn modelId="{EE1308BB-7169-4604-AB82-32F267BCDAA3}" srcId="{7A77E5CF-5590-4381-AB62-6C6AF6FCF8EA}" destId="{C1B8D98D-E164-4FB6-8745-05A048AB026A}" srcOrd="0" destOrd="0" parTransId="{04DBAA28-8767-475F-8A5F-7D0B65F1569F}" sibTransId="{7FAA9306-1AE8-4FE6-BCB1-0EBEAA45FFED}"/>
    <dgm:cxn modelId="{3CD36AE5-3391-4E25-86E9-E237DD41FCB3}" type="presParOf" srcId="{5506B113-8D25-426A-93E8-7F70E4E33216}" destId="{D3602A0E-1BA5-49EC-BE1E-8E783A76F0BA}" srcOrd="0" destOrd="0" presId="urn:microsoft.com/office/officeart/2005/8/layout/hList6"/>
    <dgm:cxn modelId="{7EFFA525-B22D-45E1-A605-6D8B307FE878}" type="presParOf" srcId="{5506B113-8D25-426A-93E8-7F70E4E33216}" destId="{5408E1FF-CE65-4A38-8773-CB6D2CCF87B8}" srcOrd="1" destOrd="0" presId="urn:microsoft.com/office/officeart/2005/8/layout/hList6"/>
    <dgm:cxn modelId="{28C366AC-BBA0-4195-9CBA-DB8327B222F6}" type="presParOf" srcId="{5506B113-8D25-426A-93E8-7F70E4E33216}" destId="{4FF238E6-F241-44C1-9BF5-2AEA160173B9}" srcOrd="2" destOrd="0" presId="urn:microsoft.com/office/officeart/2005/8/layout/hList6"/>
    <dgm:cxn modelId="{7C1B0B6F-E651-48CD-931F-3A0BF2E10864}" type="presParOf" srcId="{5506B113-8D25-426A-93E8-7F70E4E33216}" destId="{0D113DD1-1FE7-4FC3-95AE-35B179114B46}" srcOrd="3" destOrd="0" presId="urn:microsoft.com/office/officeart/2005/8/layout/hList6"/>
    <dgm:cxn modelId="{3557F6C0-EC4F-4FC7-929E-FF7A1C72F19D}" type="presParOf" srcId="{5506B113-8D25-426A-93E8-7F70E4E33216}" destId="{7205C2FD-0422-46D3-BF5E-F608519C093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C8DA7F-BA41-4ED3-BA78-80BC32B7F075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A673B53C-EA2A-44FE-BB8F-DB7C16E218D5}">
      <dgm:prSet phldrT="[Texte]"/>
      <dgm:spPr/>
      <dgm:t>
        <a:bodyPr/>
        <a:lstStyle/>
        <a:p>
          <a:r>
            <a:rPr lang="fr-FR" dirty="0" smtClean="0"/>
            <a:t>Un processus d’intégration et non de rupture</a:t>
          </a:r>
          <a:endParaRPr lang="fr-FR" dirty="0"/>
        </a:p>
      </dgm:t>
    </dgm:pt>
    <dgm:pt modelId="{102939C2-7444-45DD-BA8B-FEE00F6084A0}" type="parTrans" cxnId="{D6C6E81D-D1F3-4799-95D6-E592BFFA001A}">
      <dgm:prSet/>
      <dgm:spPr/>
      <dgm:t>
        <a:bodyPr/>
        <a:lstStyle/>
        <a:p>
          <a:endParaRPr lang="fr-FR"/>
        </a:p>
      </dgm:t>
    </dgm:pt>
    <dgm:pt modelId="{CFA5038D-418F-4904-A2BB-1FAF683FF38A}" type="sibTrans" cxnId="{D6C6E81D-D1F3-4799-95D6-E592BFFA001A}">
      <dgm:prSet/>
      <dgm:spPr/>
      <dgm:t>
        <a:bodyPr/>
        <a:lstStyle/>
        <a:p>
          <a:endParaRPr lang="fr-FR"/>
        </a:p>
      </dgm:t>
    </dgm:pt>
    <dgm:pt modelId="{95714D3A-9CF5-425B-B5BA-2E887BBDBBDA}">
      <dgm:prSet phldrT="[Texte]"/>
      <dgm:spPr/>
      <dgm:t>
        <a:bodyPr/>
        <a:lstStyle/>
        <a:p>
          <a:r>
            <a:rPr lang="fr-FR" dirty="0" smtClean="0"/>
            <a:t>Lâcher prise et faire confiance (diversifier les outils, usages, supports…)</a:t>
          </a:r>
          <a:endParaRPr lang="fr-FR" dirty="0"/>
        </a:p>
      </dgm:t>
    </dgm:pt>
    <dgm:pt modelId="{71D75FAD-59E4-4E9C-9E66-FD8535E160CE}" type="parTrans" cxnId="{C01F355D-011C-49AA-B4D4-454F0B478A8C}">
      <dgm:prSet/>
      <dgm:spPr/>
      <dgm:t>
        <a:bodyPr/>
        <a:lstStyle/>
        <a:p>
          <a:endParaRPr lang="fr-FR"/>
        </a:p>
      </dgm:t>
    </dgm:pt>
    <dgm:pt modelId="{1110586E-C1FB-4651-9AFA-C2E9242469E7}" type="sibTrans" cxnId="{C01F355D-011C-49AA-B4D4-454F0B478A8C}">
      <dgm:prSet/>
      <dgm:spPr/>
      <dgm:t>
        <a:bodyPr/>
        <a:lstStyle/>
        <a:p>
          <a:endParaRPr lang="fr-FR"/>
        </a:p>
      </dgm:t>
    </dgm:pt>
    <dgm:pt modelId="{4F60C56D-0858-4E37-A5A7-5CD4B4798432}">
      <dgm:prSet phldrT="[Texte]"/>
      <dgm:spPr/>
      <dgm:t>
        <a:bodyPr/>
        <a:lstStyle/>
        <a:p>
          <a:pPr algn="l"/>
          <a:r>
            <a:rPr lang="fr-FR" dirty="0" smtClean="0"/>
            <a:t>Observer et évaluer l’acquisition progressive des compétences dans la pratique de l’étudiant</a:t>
          </a:r>
          <a:endParaRPr lang="fr-FR" dirty="0"/>
        </a:p>
      </dgm:t>
    </dgm:pt>
    <dgm:pt modelId="{9BF6D813-209B-4F32-B18E-273793C30C19}" type="parTrans" cxnId="{E516313B-3728-4F5C-898C-D4BEDF5294B7}">
      <dgm:prSet/>
      <dgm:spPr/>
      <dgm:t>
        <a:bodyPr/>
        <a:lstStyle/>
        <a:p>
          <a:endParaRPr lang="fr-FR"/>
        </a:p>
      </dgm:t>
    </dgm:pt>
    <dgm:pt modelId="{7DFD4C5F-F7CA-4A95-BBB8-AFF975E0DEC5}" type="sibTrans" cxnId="{E516313B-3728-4F5C-898C-D4BEDF5294B7}">
      <dgm:prSet/>
      <dgm:spPr/>
      <dgm:t>
        <a:bodyPr/>
        <a:lstStyle/>
        <a:p>
          <a:endParaRPr lang="fr-FR"/>
        </a:p>
      </dgm:t>
    </dgm:pt>
    <dgm:pt modelId="{5CADF4B2-366D-4539-A458-EB21FA282D95}" type="pres">
      <dgm:prSet presAssocID="{48C8DA7F-BA41-4ED3-BA78-80BC32B7F075}" presName="arrowDiagram" presStyleCnt="0">
        <dgm:presLayoutVars>
          <dgm:chMax val="5"/>
          <dgm:dir/>
          <dgm:resizeHandles val="exact"/>
        </dgm:presLayoutVars>
      </dgm:prSet>
      <dgm:spPr/>
    </dgm:pt>
    <dgm:pt modelId="{035C1B46-A009-4223-A25F-A2C2F15DD647}" type="pres">
      <dgm:prSet presAssocID="{48C8DA7F-BA41-4ED3-BA78-80BC32B7F075}" presName="arrow" presStyleLbl="bgShp" presStyleIdx="0" presStyleCnt="1"/>
      <dgm:spPr/>
    </dgm:pt>
    <dgm:pt modelId="{69256C82-B182-4699-B7C2-1CD39B966F4A}" type="pres">
      <dgm:prSet presAssocID="{48C8DA7F-BA41-4ED3-BA78-80BC32B7F075}" presName="arrowDiagram3" presStyleCnt="0"/>
      <dgm:spPr/>
    </dgm:pt>
    <dgm:pt modelId="{4A0310AA-1550-4E62-AE23-2B2F45A4A96E}" type="pres">
      <dgm:prSet presAssocID="{A673B53C-EA2A-44FE-BB8F-DB7C16E218D5}" presName="bullet3a" presStyleLbl="node1" presStyleIdx="0" presStyleCnt="3"/>
      <dgm:spPr/>
    </dgm:pt>
    <dgm:pt modelId="{2864005E-0332-44AC-AAF5-17F058A4C6B5}" type="pres">
      <dgm:prSet presAssocID="{A673B53C-EA2A-44FE-BB8F-DB7C16E218D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41F74C-85E4-4292-8128-BB9DF9A1569A}" type="pres">
      <dgm:prSet presAssocID="{95714D3A-9CF5-425B-B5BA-2E887BBDBBDA}" presName="bullet3b" presStyleLbl="node1" presStyleIdx="1" presStyleCnt="3"/>
      <dgm:spPr/>
    </dgm:pt>
    <dgm:pt modelId="{62EBFA83-D21D-47A9-8400-679FA1A241C3}" type="pres">
      <dgm:prSet presAssocID="{95714D3A-9CF5-425B-B5BA-2E887BBDBBD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93768E-4E43-4227-81D9-E6A109EB3D0F}" type="pres">
      <dgm:prSet presAssocID="{4F60C56D-0858-4E37-A5A7-5CD4B4798432}" presName="bullet3c" presStyleLbl="node1" presStyleIdx="2" presStyleCnt="3"/>
      <dgm:spPr/>
    </dgm:pt>
    <dgm:pt modelId="{44156EC0-01AE-44A0-8F18-2B161B14D70B}" type="pres">
      <dgm:prSet presAssocID="{4F60C56D-0858-4E37-A5A7-5CD4B4798432}" presName="textBox3c" presStyleLbl="revTx" presStyleIdx="2" presStyleCnt="3" custScaleX="1188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1C73D9-6AE5-403D-B14E-3321508E8F7C}" type="presOf" srcId="{48C8DA7F-BA41-4ED3-BA78-80BC32B7F075}" destId="{5CADF4B2-366D-4539-A458-EB21FA282D95}" srcOrd="0" destOrd="0" presId="urn:microsoft.com/office/officeart/2005/8/layout/arrow2"/>
    <dgm:cxn modelId="{8FD136C1-64E2-481B-A2F4-C2F882B23C03}" type="presOf" srcId="{4F60C56D-0858-4E37-A5A7-5CD4B4798432}" destId="{44156EC0-01AE-44A0-8F18-2B161B14D70B}" srcOrd="0" destOrd="0" presId="urn:microsoft.com/office/officeart/2005/8/layout/arrow2"/>
    <dgm:cxn modelId="{C01F355D-011C-49AA-B4D4-454F0B478A8C}" srcId="{48C8DA7F-BA41-4ED3-BA78-80BC32B7F075}" destId="{95714D3A-9CF5-425B-B5BA-2E887BBDBBDA}" srcOrd="1" destOrd="0" parTransId="{71D75FAD-59E4-4E9C-9E66-FD8535E160CE}" sibTransId="{1110586E-C1FB-4651-9AFA-C2E9242469E7}"/>
    <dgm:cxn modelId="{7AF2A003-0747-4A37-90C1-196E7F9A523F}" type="presOf" srcId="{A673B53C-EA2A-44FE-BB8F-DB7C16E218D5}" destId="{2864005E-0332-44AC-AAF5-17F058A4C6B5}" srcOrd="0" destOrd="0" presId="urn:microsoft.com/office/officeart/2005/8/layout/arrow2"/>
    <dgm:cxn modelId="{D6C6E81D-D1F3-4799-95D6-E592BFFA001A}" srcId="{48C8DA7F-BA41-4ED3-BA78-80BC32B7F075}" destId="{A673B53C-EA2A-44FE-BB8F-DB7C16E218D5}" srcOrd="0" destOrd="0" parTransId="{102939C2-7444-45DD-BA8B-FEE00F6084A0}" sibTransId="{CFA5038D-418F-4904-A2BB-1FAF683FF38A}"/>
    <dgm:cxn modelId="{E516313B-3728-4F5C-898C-D4BEDF5294B7}" srcId="{48C8DA7F-BA41-4ED3-BA78-80BC32B7F075}" destId="{4F60C56D-0858-4E37-A5A7-5CD4B4798432}" srcOrd="2" destOrd="0" parTransId="{9BF6D813-209B-4F32-B18E-273793C30C19}" sibTransId="{7DFD4C5F-F7CA-4A95-BBB8-AFF975E0DEC5}"/>
    <dgm:cxn modelId="{71190B5C-425E-4F29-9FFE-D51BAA7787B8}" type="presOf" srcId="{95714D3A-9CF5-425B-B5BA-2E887BBDBBDA}" destId="{62EBFA83-D21D-47A9-8400-679FA1A241C3}" srcOrd="0" destOrd="0" presId="urn:microsoft.com/office/officeart/2005/8/layout/arrow2"/>
    <dgm:cxn modelId="{6598C997-C0EA-48B9-92A8-D74C31B6F191}" type="presParOf" srcId="{5CADF4B2-366D-4539-A458-EB21FA282D95}" destId="{035C1B46-A009-4223-A25F-A2C2F15DD647}" srcOrd="0" destOrd="0" presId="urn:microsoft.com/office/officeart/2005/8/layout/arrow2"/>
    <dgm:cxn modelId="{32598F1F-5379-4CF7-9039-1DABC4C29997}" type="presParOf" srcId="{5CADF4B2-366D-4539-A458-EB21FA282D95}" destId="{69256C82-B182-4699-B7C2-1CD39B966F4A}" srcOrd="1" destOrd="0" presId="urn:microsoft.com/office/officeart/2005/8/layout/arrow2"/>
    <dgm:cxn modelId="{2B6EFB6C-A88F-425C-9803-4F456A427044}" type="presParOf" srcId="{69256C82-B182-4699-B7C2-1CD39B966F4A}" destId="{4A0310AA-1550-4E62-AE23-2B2F45A4A96E}" srcOrd="0" destOrd="0" presId="urn:microsoft.com/office/officeart/2005/8/layout/arrow2"/>
    <dgm:cxn modelId="{26B8EB71-15EA-40AF-9751-8C399F068E03}" type="presParOf" srcId="{69256C82-B182-4699-B7C2-1CD39B966F4A}" destId="{2864005E-0332-44AC-AAF5-17F058A4C6B5}" srcOrd="1" destOrd="0" presId="urn:microsoft.com/office/officeart/2005/8/layout/arrow2"/>
    <dgm:cxn modelId="{12AAECDB-04B3-4A79-8FC0-C16CC8B1312C}" type="presParOf" srcId="{69256C82-B182-4699-B7C2-1CD39B966F4A}" destId="{C641F74C-85E4-4292-8128-BB9DF9A1569A}" srcOrd="2" destOrd="0" presId="urn:microsoft.com/office/officeart/2005/8/layout/arrow2"/>
    <dgm:cxn modelId="{EDD65492-B9D0-4FD9-8F6E-8D4DE0D4A73D}" type="presParOf" srcId="{69256C82-B182-4699-B7C2-1CD39B966F4A}" destId="{62EBFA83-D21D-47A9-8400-679FA1A241C3}" srcOrd="3" destOrd="0" presId="urn:microsoft.com/office/officeart/2005/8/layout/arrow2"/>
    <dgm:cxn modelId="{6C39A928-37DC-4006-A435-41897FF9C706}" type="presParOf" srcId="{69256C82-B182-4699-B7C2-1CD39B966F4A}" destId="{BA93768E-4E43-4227-81D9-E6A109EB3D0F}" srcOrd="4" destOrd="0" presId="urn:microsoft.com/office/officeart/2005/8/layout/arrow2"/>
    <dgm:cxn modelId="{7B8BBFF2-7451-4CD3-8A2A-4DEC76F1077C}" type="presParOf" srcId="{69256C82-B182-4699-B7C2-1CD39B966F4A}" destId="{44156EC0-01AE-44A0-8F18-2B161B14D70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67087-0D97-4441-BA16-E7DD397BEDFD}" type="doc">
      <dgm:prSet loTypeId="urn:microsoft.com/office/officeart/2005/8/layout/pList2#1" loCatId="list" qsTypeId="urn:microsoft.com/office/officeart/2005/8/quickstyle/simple1" qsCatId="simple" csTypeId="urn:microsoft.com/office/officeart/2005/8/colors/colorful4" csCatId="colorful" phldr="1"/>
      <dgm:spPr/>
    </dgm:pt>
    <dgm:pt modelId="{A4EA3C0D-2569-4B9E-9497-01D9B5C4D24E}">
      <dgm:prSet phldrT="[Texte]"/>
      <dgm:spPr/>
      <dgm:t>
        <a:bodyPr/>
        <a:lstStyle/>
        <a:p>
          <a:r>
            <a:rPr lang="fr-FR" dirty="0" smtClean="0"/>
            <a:t>Comptable</a:t>
          </a:r>
          <a:endParaRPr lang="fr-FR" dirty="0"/>
        </a:p>
      </dgm:t>
    </dgm:pt>
    <dgm:pt modelId="{8D2C8110-B9BC-4B71-88E9-0FEDAFCA8DF6}" type="parTrans" cxnId="{2F595D19-66A3-48A9-A8C6-B2BC916D8C7B}">
      <dgm:prSet/>
      <dgm:spPr/>
      <dgm:t>
        <a:bodyPr/>
        <a:lstStyle/>
        <a:p>
          <a:endParaRPr lang="fr-FR"/>
        </a:p>
      </dgm:t>
    </dgm:pt>
    <dgm:pt modelId="{6AF01E3B-2163-4F14-9B42-3DCFA62BBE16}" type="sibTrans" cxnId="{2F595D19-66A3-48A9-A8C6-B2BC916D8C7B}">
      <dgm:prSet/>
      <dgm:spPr/>
      <dgm:t>
        <a:bodyPr/>
        <a:lstStyle/>
        <a:p>
          <a:endParaRPr lang="fr-FR"/>
        </a:p>
      </dgm:t>
    </dgm:pt>
    <dgm:pt modelId="{AA8061F7-AD3B-4EB9-9B15-59F6D9D92719}">
      <dgm:prSet phldrT="[Texte]"/>
      <dgm:spPr/>
      <dgm:t>
        <a:bodyPr/>
        <a:lstStyle/>
        <a:p>
          <a:r>
            <a:rPr lang="fr-FR" dirty="0" smtClean="0"/>
            <a:t>Professeur</a:t>
          </a:r>
          <a:endParaRPr lang="fr-FR" dirty="0"/>
        </a:p>
      </dgm:t>
    </dgm:pt>
    <dgm:pt modelId="{D1B860A9-E509-46C5-B8AE-09D087A0CA65}" type="parTrans" cxnId="{9F1A82AA-DDD9-46C9-8541-2A5F60C9589A}">
      <dgm:prSet/>
      <dgm:spPr/>
      <dgm:t>
        <a:bodyPr/>
        <a:lstStyle/>
        <a:p>
          <a:endParaRPr lang="fr-FR"/>
        </a:p>
      </dgm:t>
    </dgm:pt>
    <dgm:pt modelId="{E417022E-5079-4ECC-85DC-541B7B6114BA}" type="sibTrans" cxnId="{9F1A82AA-DDD9-46C9-8541-2A5F60C9589A}">
      <dgm:prSet/>
      <dgm:spPr/>
      <dgm:t>
        <a:bodyPr/>
        <a:lstStyle/>
        <a:p>
          <a:endParaRPr lang="fr-FR"/>
        </a:p>
      </dgm:t>
    </dgm:pt>
    <dgm:pt modelId="{4E4B2DBE-A704-4666-A9AB-5E0441CBFC29}" type="pres">
      <dgm:prSet presAssocID="{27367087-0D97-4441-BA16-E7DD397BEDFD}" presName="Name0" presStyleCnt="0">
        <dgm:presLayoutVars>
          <dgm:dir/>
          <dgm:resizeHandles val="exact"/>
        </dgm:presLayoutVars>
      </dgm:prSet>
      <dgm:spPr/>
    </dgm:pt>
    <dgm:pt modelId="{38040FFC-A865-43E3-B0B9-8BD9E198E834}" type="pres">
      <dgm:prSet presAssocID="{27367087-0D97-4441-BA16-E7DD397BEDFD}" presName="bkgdShp" presStyleLbl="alignAccFollowNode1" presStyleIdx="0" presStyleCnt="1"/>
      <dgm:spPr/>
    </dgm:pt>
    <dgm:pt modelId="{D1E3E291-DD70-4E9E-AEF9-777E5EC3F9B3}" type="pres">
      <dgm:prSet presAssocID="{27367087-0D97-4441-BA16-E7DD397BEDFD}" presName="linComp" presStyleCnt="0"/>
      <dgm:spPr/>
    </dgm:pt>
    <dgm:pt modelId="{146B717F-77BA-4185-9E6F-B749E4325D64}" type="pres">
      <dgm:prSet presAssocID="{A4EA3C0D-2569-4B9E-9497-01D9B5C4D24E}" presName="compNode" presStyleCnt="0"/>
      <dgm:spPr/>
    </dgm:pt>
    <dgm:pt modelId="{5C1B348B-CFE2-4DA4-83FF-2587D723E7DC}" type="pres">
      <dgm:prSet presAssocID="{A4EA3C0D-2569-4B9E-9497-01D9B5C4D24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A778BA-5242-49AF-A5C4-7CD7F895AD43}" type="pres">
      <dgm:prSet presAssocID="{A4EA3C0D-2569-4B9E-9497-01D9B5C4D24E}" presName="invisiNode" presStyleLbl="node1" presStyleIdx="0" presStyleCnt="2"/>
      <dgm:spPr/>
    </dgm:pt>
    <dgm:pt modelId="{2587A689-6DC0-407E-B6B2-CD9E2A2205B0}" type="pres">
      <dgm:prSet presAssocID="{A4EA3C0D-2569-4B9E-9497-01D9B5C4D24E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98F679-4773-4169-99ED-A46446E70A83}" type="pres">
      <dgm:prSet presAssocID="{6AF01E3B-2163-4F14-9B42-3DCFA62BBE1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79FCABC-AB41-4DE0-93AD-EFFB2CFB1A2A}" type="pres">
      <dgm:prSet presAssocID="{AA8061F7-AD3B-4EB9-9B15-59F6D9D92719}" presName="compNode" presStyleCnt="0"/>
      <dgm:spPr/>
    </dgm:pt>
    <dgm:pt modelId="{1E7821D3-77FA-4888-84AF-2AAB1ED5683A}" type="pres">
      <dgm:prSet presAssocID="{AA8061F7-AD3B-4EB9-9B15-59F6D9D9271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6A128B-90EA-42CF-BB2D-440E66A19E36}" type="pres">
      <dgm:prSet presAssocID="{AA8061F7-AD3B-4EB9-9B15-59F6D9D92719}" presName="invisiNode" presStyleLbl="node1" presStyleIdx="1" presStyleCnt="2"/>
      <dgm:spPr/>
    </dgm:pt>
    <dgm:pt modelId="{D87D5C3A-17D9-4342-8B48-016C84AFAF8A}" type="pres">
      <dgm:prSet presAssocID="{AA8061F7-AD3B-4EB9-9B15-59F6D9D92719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91C8864-3AE0-42A0-BDBC-CC5F12A38A32}" type="presOf" srcId="{A4EA3C0D-2569-4B9E-9497-01D9B5C4D24E}" destId="{5C1B348B-CFE2-4DA4-83FF-2587D723E7DC}" srcOrd="0" destOrd="0" presId="urn:microsoft.com/office/officeart/2005/8/layout/pList2#1"/>
    <dgm:cxn modelId="{16E6E18E-A937-4C0E-A4F9-28271AAC2E47}" type="presOf" srcId="{AA8061F7-AD3B-4EB9-9B15-59F6D9D92719}" destId="{1E7821D3-77FA-4888-84AF-2AAB1ED5683A}" srcOrd="0" destOrd="0" presId="urn:microsoft.com/office/officeart/2005/8/layout/pList2#1"/>
    <dgm:cxn modelId="{F26421BE-DEC5-490D-A085-7354E007730F}" type="presOf" srcId="{6AF01E3B-2163-4F14-9B42-3DCFA62BBE16}" destId="{A698F679-4773-4169-99ED-A46446E70A83}" srcOrd="0" destOrd="0" presId="urn:microsoft.com/office/officeart/2005/8/layout/pList2#1"/>
    <dgm:cxn modelId="{9F1A82AA-DDD9-46C9-8541-2A5F60C9589A}" srcId="{27367087-0D97-4441-BA16-E7DD397BEDFD}" destId="{AA8061F7-AD3B-4EB9-9B15-59F6D9D92719}" srcOrd="1" destOrd="0" parTransId="{D1B860A9-E509-46C5-B8AE-09D087A0CA65}" sibTransId="{E417022E-5079-4ECC-85DC-541B7B6114BA}"/>
    <dgm:cxn modelId="{2F595D19-66A3-48A9-A8C6-B2BC916D8C7B}" srcId="{27367087-0D97-4441-BA16-E7DD397BEDFD}" destId="{A4EA3C0D-2569-4B9E-9497-01D9B5C4D24E}" srcOrd="0" destOrd="0" parTransId="{8D2C8110-B9BC-4B71-88E9-0FEDAFCA8DF6}" sibTransId="{6AF01E3B-2163-4F14-9B42-3DCFA62BBE16}"/>
    <dgm:cxn modelId="{1F64A37B-4CCA-4AA3-8759-690469DE810F}" type="presOf" srcId="{27367087-0D97-4441-BA16-E7DD397BEDFD}" destId="{4E4B2DBE-A704-4666-A9AB-5E0441CBFC29}" srcOrd="0" destOrd="0" presId="urn:microsoft.com/office/officeart/2005/8/layout/pList2#1"/>
    <dgm:cxn modelId="{FF70D8F0-7347-42DA-8A37-E5BDBDD06994}" type="presParOf" srcId="{4E4B2DBE-A704-4666-A9AB-5E0441CBFC29}" destId="{38040FFC-A865-43E3-B0B9-8BD9E198E834}" srcOrd="0" destOrd="0" presId="urn:microsoft.com/office/officeart/2005/8/layout/pList2#1"/>
    <dgm:cxn modelId="{1C7F9670-6503-453A-BCD8-88295712E9C8}" type="presParOf" srcId="{4E4B2DBE-A704-4666-A9AB-5E0441CBFC29}" destId="{D1E3E291-DD70-4E9E-AEF9-777E5EC3F9B3}" srcOrd="1" destOrd="0" presId="urn:microsoft.com/office/officeart/2005/8/layout/pList2#1"/>
    <dgm:cxn modelId="{30D981BC-E6FE-4938-B392-177C99F72633}" type="presParOf" srcId="{D1E3E291-DD70-4E9E-AEF9-777E5EC3F9B3}" destId="{146B717F-77BA-4185-9E6F-B749E4325D64}" srcOrd="0" destOrd="0" presId="urn:microsoft.com/office/officeart/2005/8/layout/pList2#1"/>
    <dgm:cxn modelId="{7F29D59F-2492-45BB-80C1-4ADA54BAD760}" type="presParOf" srcId="{146B717F-77BA-4185-9E6F-B749E4325D64}" destId="{5C1B348B-CFE2-4DA4-83FF-2587D723E7DC}" srcOrd="0" destOrd="0" presId="urn:microsoft.com/office/officeart/2005/8/layout/pList2#1"/>
    <dgm:cxn modelId="{FF61F2EE-88D7-49EC-92D0-D2FEF4BD3C2A}" type="presParOf" srcId="{146B717F-77BA-4185-9E6F-B749E4325D64}" destId="{B0A778BA-5242-49AF-A5C4-7CD7F895AD43}" srcOrd="1" destOrd="0" presId="urn:microsoft.com/office/officeart/2005/8/layout/pList2#1"/>
    <dgm:cxn modelId="{0E2F8EF9-960E-4328-AD44-EA6E1AE70AAE}" type="presParOf" srcId="{146B717F-77BA-4185-9E6F-B749E4325D64}" destId="{2587A689-6DC0-407E-B6B2-CD9E2A2205B0}" srcOrd="2" destOrd="0" presId="urn:microsoft.com/office/officeart/2005/8/layout/pList2#1"/>
    <dgm:cxn modelId="{779BD831-E7D9-44A4-AB39-ED035DE050BB}" type="presParOf" srcId="{D1E3E291-DD70-4E9E-AEF9-777E5EC3F9B3}" destId="{A698F679-4773-4169-99ED-A46446E70A83}" srcOrd="1" destOrd="0" presId="urn:microsoft.com/office/officeart/2005/8/layout/pList2#1"/>
    <dgm:cxn modelId="{38DB42C7-D3A1-446B-ACB3-B1D7D51F1876}" type="presParOf" srcId="{D1E3E291-DD70-4E9E-AEF9-777E5EC3F9B3}" destId="{179FCABC-AB41-4DE0-93AD-EFFB2CFB1A2A}" srcOrd="2" destOrd="0" presId="urn:microsoft.com/office/officeart/2005/8/layout/pList2#1"/>
    <dgm:cxn modelId="{8B429BA3-8ED5-45ED-9895-95A9A21A21F6}" type="presParOf" srcId="{179FCABC-AB41-4DE0-93AD-EFFB2CFB1A2A}" destId="{1E7821D3-77FA-4888-84AF-2AAB1ED5683A}" srcOrd="0" destOrd="0" presId="urn:microsoft.com/office/officeart/2005/8/layout/pList2#1"/>
    <dgm:cxn modelId="{05BA5B8D-0515-4612-BD54-4878921D718F}" type="presParOf" srcId="{179FCABC-AB41-4DE0-93AD-EFFB2CFB1A2A}" destId="{BB6A128B-90EA-42CF-BB2D-440E66A19E36}" srcOrd="1" destOrd="0" presId="urn:microsoft.com/office/officeart/2005/8/layout/pList2#1"/>
    <dgm:cxn modelId="{EA082C1E-83C9-4266-87C8-667B910ECF87}" type="presParOf" srcId="{179FCABC-AB41-4DE0-93AD-EFFB2CFB1A2A}" destId="{D87D5C3A-17D9-4342-8B48-016C84AFAF8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005C38-CFF8-4234-AB07-1F5002B7EE6E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D9E3DC6-35CC-4A6E-B274-8C1B05769778}">
      <dgm:prSet phldrT="[Texte]"/>
      <dgm:spPr/>
      <dgm:t>
        <a:bodyPr/>
        <a:lstStyle/>
        <a:p>
          <a:r>
            <a:rPr lang="fr-FR" dirty="0" smtClean="0"/>
            <a:t>Isolement de P7</a:t>
          </a:r>
          <a:endParaRPr lang="fr-FR" dirty="0"/>
        </a:p>
      </dgm:t>
    </dgm:pt>
    <dgm:pt modelId="{80080E30-F89D-42B8-9BB4-73B8D5BC917D}" type="parTrans" cxnId="{12BA2801-60F7-44E2-987B-DE61FBA67F2A}">
      <dgm:prSet/>
      <dgm:spPr/>
      <dgm:t>
        <a:bodyPr/>
        <a:lstStyle/>
        <a:p>
          <a:endParaRPr lang="fr-FR"/>
        </a:p>
      </dgm:t>
    </dgm:pt>
    <dgm:pt modelId="{D38B65DE-E9A3-46CC-B3CD-7E81934E4FDE}" type="sibTrans" cxnId="{12BA2801-60F7-44E2-987B-DE61FBA67F2A}">
      <dgm:prSet/>
      <dgm:spPr/>
      <dgm:t>
        <a:bodyPr/>
        <a:lstStyle/>
        <a:p>
          <a:endParaRPr lang="fr-FR"/>
        </a:p>
      </dgm:t>
    </dgm:pt>
    <dgm:pt modelId="{B9803D24-20D0-41AC-AC46-B258E943ECDE}">
      <dgm:prSet phldrT="[Texte]"/>
      <dgm:spPr/>
      <dgm:t>
        <a:bodyPr/>
        <a:lstStyle/>
        <a:p>
          <a:r>
            <a:rPr lang="fr-FR" dirty="0" smtClean="0"/>
            <a:t>Dilution de P7</a:t>
          </a:r>
          <a:endParaRPr lang="fr-FR" dirty="0"/>
        </a:p>
      </dgm:t>
    </dgm:pt>
    <dgm:pt modelId="{B360B4E6-934B-4343-B3EF-4CB61037FA6B}" type="parTrans" cxnId="{E0FFFD30-7B4F-4754-BAAD-8ABA9A75AA9E}">
      <dgm:prSet/>
      <dgm:spPr/>
      <dgm:t>
        <a:bodyPr/>
        <a:lstStyle/>
        <a:p>
          <a:endParaRPr lang="fr-FR"/>
        </a:p>
      </dgm:t>
    </dgm:pt>
    <dgm:pt modelId="{3CC41DEE-52D8-4B25-AD2B-561444AFFB7A}" type="sibTrans" cxnId="{E0FFFD30-7B4F-4754-BAAD-8ABA9A75AA9E}">
      <dgm:prSet/>
      <dgm:spPr/>
      <dgm:t>
        <a:bodyPr/>
        <a:lstStyle/>
        <a:p>
          <a:endParaRPr lang="fr-FR"/>
        </a:p>
      </dgm:t>
    </dgm:pt>
    <dgm:pt modelId="{DACCCA6A-81CF-4506-85C5-8F61A9AB83ED}" type="pres">
      <dgm:prSet presAssocID="{A6005C38-CFF8-4234-AB07-1F5002B7EE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A4B4D3-04E5-41FF-A5EF-6B4B0FD28A3C}" type="pres">
      <dgm:prSet presAssocID="{A6005C38-CFF8-4234-AB07-1F5002B7EE6E}" presName="divider" presStyleLbl="fgShp" presStyleIdx="0" presStyleCnt="1"/>
      <dgm:spPr/>
    </dgm:pt>
    <dgm:pt modelId="{8615F6F6-D2DD-4864-8091-216E34F3CC4E}" type="pres">
      <dgm:prSet presAssocID="{4D9E3DC6-35CC-4A6E-B274-8C1B05769778}" presName="downArrow" presStyleLbl="node1" presStyleIdx="0" presStyleCnt="2"/>
      <dgm:spPr/>
    </dgm:pt>
    <dgm:pt modelId="{0CACCDC7-9B7F-4DE5-8D84-E8B44DBBABDB}" type="pres">
      <dgm:prSet presAssocID="{4D9E3DC6-35CC-4A6E-B274-8C1B0576977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768F89-00BA-41F4-B6BE-8AD728ECBDF4}" type="pres">
      <dgm:prSet presAssocID="{B9803D24-20D0-41AC-AC46-B258E943ECDE}" presName="upArrow" presStyleLbl="node1" presStyleIdx="1" presStyleCnt="2"/>
      <dgm:spPr/>
    </dgm:pt>
    <dgm:pt modelId="{E5468D8F-4171-4A81-BF10-D70F39667D8F}" type="pres">
      <dgm:prSet presAssocID="{B9803D24-20D0-41AC-AC46-B258E943ECD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24A2E7-3520-4D18-8517-3F27B5627F1F}" type="presOf" srcId="{B9803D24-20D0-41AC-AC46-B258E943ECDE}" destId="{E5468D8F-4171-4A81-BF10-D70F39667D8F}" srcOrd="0" destOrd="0" presId="urn:microsoft.com/office/officeart/2005/8/layout/arrow3"/>
    <dgm:cxn modelId="{E0FFFD30-7B4F-4754-BAAD-8ABA9A75AA9E}" srcId="{A6005C38-CFF8-4234-AB07-1F5002B7EE6E}" destId="{B9803D24-20D0-41AC-AC46-B258E943ECDE}" srcOrd="1" destOrd="0" parTransId="{B360B4E6-934B-4343-B3EF-4CB61037FA6B}" sibTransId="{3CC41DEE-52D8-4B25-AD2B-561444AFFB7A}"/>
    <dgm:cxn modelId="{ED758992-B114-46D5-87B0-875466F3DC99}" type="presOf" srcId="{A6005C38-CFF8-4234-AB07-1F5002B7EE6E}" destId="{DACCCA6A-81CF-4506-85C5-8F61A9AB83ED}" srcOrd="0" destOrd="0" presId="urn:microsoft.com/office/officeart/2005/8/layout/arrow3"/>
    <dgm:cxn modelId="{1BEA252F-72E2-4FA5-A3D0-4E12F45D42D1}" type="presOf" srcId="{4D9E3DC6-35CC-4A6E-B274-8C1B05769778}" destId="{0CACCDC7-9B7F-4DE5-8D84-E8B44DBBABDB}" srcOrd="0" destOrd="0" presId="urn:microsoft.com/office/officeart/2005/8/layout/arrow3"/>
    <dgm:cxn modelId="{12BA2801-60F7-44E2-987B-DE61FBA67F2A}" srcId="{A6005C38-CFF8-4234-AB07-1F5002B7EE6E}" destId="{4D9E3DC6-35CC-4A6E-B274-8C1B05769778}" srcOrd="0" destOrd="0" parTransId="{80080E30-F89D-42B8-9BB4-73B8D5BC917D}" sibTransId="{D38B65DE-E9A3-46CC-B3CD-7E81934E4FDE}"/>
    <dgm:cxn modelId="{EDF95B14-B8D8-4CAB-BB2F-A9CE8684C534}" type="presParOf" srcId="{DACCCA6A-81CF-4506-85C5-8F61A9AB83ED}" destId="{11A4B4D3-04E5-41FF-A5EF-6B4B0FD28A3C}" srcOrd="0" destOrd="0" presId="urn:microsoft.com/office/officeart/2005/8/layout/arrow3"/>
    <dgm:cxn modelId="{853E87A3-B88C-4D64-A0ED-8103EA771737}" type="presParOf" srcId="{DACCCA6A-81CF-4506-85C5-8F61A9AB83ED}" destId="{8615F6F6-D2DD-4864-8091-216E34F3CC4E}" srcOrd="1" destOrd="0" presId="urn:microsoft.com/office/officeart/2005/8/layout/arrow3"/>
    <dgm:cxn modelId="{48187378-2070-45FD-A02C-2CFCCB06762B}" type="presParOf" srcId="{DACCCA6A-81CF-4506-85C5-8F61A9AB83ED}" destId="{0CACCDC7-9B7F-4DE5-8D84-E8B44DBBABDB}" srcOrd="2" destOrd="0" presId="urn:microsoft.com/office/officeart/2005/8/layout/arrow3"/>
    <dgm:cxn modelId="{2C2BDBF0-4CF9-4FE7-9AD5-0A0AF4A36A41}" type="presParOf" srcId="{DACCCA6A-81CF-4506-85C5-8F61A9AB83ED}" destId="{E9768F89-00BA-41F4-B6BE-8AD728ECBDF4}" srcOrd="3" destOrd="0" presId="urn:microsoft.com/office/officeart/2005/8/layout/arrow3"/>
    <dgm:cxn modelId="{2A5CB07A-8CA3-4B03-ACC2-486AB878A5AE}" type="presParOf" srcId="{DACCCA6A-81CF-4506-85C5-8F61A9AB83ED}" destId="{E5468D8F-4171-4A81-BF10-D70F39667D8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1E6FF6-1249-4F61-B91F-0C17A2B6657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38593F9B-7DE7-41DC-8227-9374EFE8DB1D}">
      <dgm:prSet phldrT="[Texte]"/>
      <dgm:spPr/>
      <dgm:t>
        <a:bodyPr/>
        <a:lstStyle/>
        <a:p>
          <a:r>
            <a:rPr lang="fr-FR" dirty="0" smtClean="0"/>
            <a:t>P7 Intégré</a:t>
          </a:r>
          <a:endParaRPr lang="fr-FR" dirty="0"/>
        </a:p>
      </dgm:t>
    </dgm:pt>
    <dgm:pt modelId="{8CF47061-93EC-4906-AF67-C3E2C824C26F}" type="parTrans" cxnId="{0627106B-24BE-4F82-8072-B00B48ECAB45}">
      <dgm:prSet/>
      <dgm:spPr/>
      <dgm:t>
        <a:bodyPr/>
        <a:lstStyle/>
        <a:p>
          <a:endParaRPr lang="fr-FR"/>
        </a:p>
      </dgm:t>
    </dgm:pt>
    <dgm:pt modelId="{A3852F62-D78B-4765-AD31-BE777F869E3E}" type="sibTrans" cxnId="{0627106B-24BE-4F82-8072-B00B48ECAB45}">
      <dgm:prSet/>
      <dgm:spPr/>
      <dgm:t>
        <a:bodyPr/>
        <a:lstStyle/>
        <a:p>
          <a:endParaRPr lang="fr-FR"/>
        </a:p>
      </dgm:t>
    </dgm:pt>
    <dgm:pt modelId="{02D3188E-1BD5-49C1-9E76-7B07B1012D1D}">
      <dgm:prSet phldrT="[Texte]"/>
      <dgm:spPr/>
      <dgm:t>
        <a:bodyPr/>
        <a:lstStyle/>
        <a:p>
          <a:r>
            <a:rPr lang="fr-FR" dirty="0" smtClean="0"/>
            <a:t>2 h de cours hebdomadaires</a:t>
          </a:r>
          <a:endParaRPr lang="fr-FR" dirty="0"/>
        </a:p>
      </dgm:t>
    </dgm:pt>
    <dgm:pt modelId="{0444070E-347A-4469-B8B2-39DBBAF34A25}" type="parTrans" cxnId="{99494A4E-827E-4E3D-8996-B292B6EF5550}">
      <dgm:prSet/>
      <dgm:spPr/>
      <dgm:t>
        <a:bodyPr/>
        <a:lstStyle/>
        <a:p>
          <a:endParaRPr lang="fr-FR"/>
        </a:p>
      </dgm:t>
    </dgm:pt>
    <dgm:pt modelId="{33E83D20-8F0F-4783-BD48-C0DDFF06B86E}" type="sibTrans" cxnId="{99494A4E-827E-4E3D-8996-B292B6EF5550}">
      <dgm:prSet/>
      <dgm:spPr/>
      <dgm:t>
        <a:bodyPr/>
        <a:lstStyle/>
        <a:p>
          <a:endParaRPr lang="fr-FR"/>
        </a:p>
      </dgm:t>
    </dgm:pt>
    <dgm:pt modelId="{57CBB883-B3AF-41FC-AC8D-651F53ACEA3F}">
      <dgm:prSet phldrT="[Texte]"/>
      <dgm:spPr/>
      <dgm:t>
        <a:bodyPr/>
        <a:lstStyle/>
        <a:p>
          <a:r>
            <a:rPr lang="fr-FR" dirty="0" smtClean="0"/>
            <a:t>Compétences et savoirs convoqués dans tous les processus métiers</a:t>
          </a:r>
          <a:endParaRPr lang="fr-FR" dirty="0"/>
        </a:p>
      </dgm:t>
    </dgm:pt>
    <dgm:pt modelId="{DBF10160-97D1-4B80-967E-6D232ED5F529}" type="parTrans" cxnId="{4C0B16AC-31A8-4F7A-A012-F3814D93DA7A}">
      <dgm:prSet/>
      <dgm:spPr/>
      <dgm:t>
        <a:bodyPr/>
        <a:lstStyle/>
        <a:p>
          <a:endParaRPr lang="fr-FR"/>
        </a:p>
      </dgm:t>
    </dgm:pt>
    <dgm:pt modelId="{38B1F57B-CF8E-45FB-9DE4-06867503AD41}" type="sibTrans" cxnId="{4C0B16AC-31A8-4F7A-A012-F3814D93DA7A}">
      <dgm:prSet/>
      <dgm:spPr/>
      <dgm:t>
        <a:bodyPr/>
        <a:lstStyle/>
        <a:p>
          <a:endParaRPr lang="fr-FR"/>
        </a:p>
      </dgm:t>
    </dgm:pt>
    <dgm:pt modelId="{CB830A67-C647-4680-B098-2A757A182D75}">
      <dgm:prSet phldrT="[Texte]"/>
      <dgm:spPr/>
      <dgm:t>
        <a:bodyPr/>
        <a:lstStyle/>
        <a:p>
          <a:r>
            <a:rPr lang="fr-FR" dirty="0" smtClean="0"/>
            <a:t>Formation des personnels</a:t>
          </a:r>
          <a:endParaRPr lang="fr-FR" dirty="0"/>
        </a:p>
      </dgm:t>
    </dgm:pt>
    <dgm:pt modelId="{692EF434-0185-46A3-9E08-374ACD63A98F}" type="parTrans" cxnId="{EB81D7FD-4E75-4644-9A8B-6B2433A29D25}">
      <dgm:prSet/>
      <dgm:spPr/>
      <dgm:t>
        <a:bodyPr/>
        <a:lstStyle/>
        <a:p>
          <a:endParaRPr lang="fr-FR"/>
        </a:p>
      </dgm:t>
    </dgm:pt>
    <dgm:pt modelId="{3BFA751C-C487-4161-84C1-9D19EDB99983}" type="sibTrans" cxnId="{EB81D7FD-4E75-4644-9A8B-6B2433A29D25}">
      <dgm:prSet/>
      <dgm:spPr/>
      <dgm:t>
        <a:bodyPr/>
        <a:lstStyle/>
        <a:p>
          <a:endParaRPr lang="fr-FR"/>
        </a:p>
      </dgm:t>
    </dgm:pt>
    <dgm:pt modelId="{6A996116-5425-4963-9790-370A12C7D012}">
      <dgm:prSet phldrT="[Texte]"/>
      <dgm:spPr/>
      <dgm:t>
        <a:bodyPr/>
        <a:lstStyle/>
        <a:p>
          <a:r>
            <a:rPr lang="fr-FR" dirty="0" smtClean="0"/>
            <a:t>Equipements et logiciels</a:t>
          </a:r>
          <a:endParaRPr lang="fr-FR" dirty="0"/>
        </a:p>
      </dgm:t>
    </dgm:pt>
    <dgm:pt modelId="{094C220C-D898-420C-A1F9-0B2B6B327C16}" type="parTrans" cxnId="{EE08D0A8-0FD4-4F05-B3AA-51C04670457D}">
      <dgm:prSet/>
      <dgm:spPr/>
      <dgm:t>
        <a:bodyPr/>
        <a:lstStyle/>
        <a:p>
          <a:endParaRPr lang="fr-FR"/>
        </a:p>
      </dgm:t>
    </dgm:pt>
    <dgm:pt modelId="{12E0F318-577B-4268-8C91-D1C5E5211056}" type="sibTrans" cxnId="{EE08D0A8-0FD4-4F05-B3AA-51C04670457D}">
      <dgm:prSet/>
      <dgm:spPr/>
      <dgm:t>
        <a:bodyPr/>
        <a:lstStyle/>
        <a:p>
          <a:endParaRPr lang="fr-FR"/>
        </a:p>
      </dgm:t>
    </dgm:pt>
    <dgm:pt modelId="{51705AB5-953A-44FD-A1CD-A913B84D700D}">
      <dgm:prSet phldrT="[Texte]"/>
      <dgm:spPr/>
      <dgm:t>
        <a:bodyPr/>
        <a:lstStyle/>
        <a:p>
          <a:r>
            <a:rPr lang="fr-FR" dirty="0" smtClean="0"/>
            <a:t>Pédagogie</a:t>
          </a:r>
          <a:endParaRPr lang="fr-FR" dirty="0"/>
        </a:p>
      </dgm:t>
    </dgm:pt>
    <dgm:pt modelId="{761C5E05-E3C7-49D3-98F2-7471BB3A3601}" type="parTrans" cxnId="{984C406F-B6B3-4926-950B-30F08EEB11AC}">
      <dgm:prSet/>
      <dgm:spPr/>
      <dgm:t>
        <a:bodyPr/>
        <a:lstStyle/>
        <a:p>
          <a:endParaRPr lang="fr-FR"/>
        </a:p>
      </dgm:t>
    </dgm:pt>
    <dgm:pt modelId="{90DE5D54-AED3-46AE-AE0A-5C9CD0FD38A3}" type="sibTrans" cxnId="{984C406F-B6B3-4926-950B-30F08EEB11AC}">
      <dgm:prSet/>
      <dgm:spPr/>
      <dgm:t>
        <a:bodyPr/>
        <a:lstStyle/>
        <a:p>
          <a:endParaRPr lang="fr-FR"/>
        </a:p>
      </dgm:t>
    </dgm:pt>
    <dgm:pt modelId="{375466D6-4E23-4CFF-8C2E-A2501A9546DB}" type="pres">
      <dgm:prSet presAssocID="{F11E6FF6-1249-4F61-B91F-0C17A2B665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AD18A2-A1CF-4765-806C-F911E84815FF}" type="pres">
      <dgm:prSet presAssocID="{38593F9B-7DE7-41DC-8227-9374EFE8DB1D}" presName="centerShape" presStyleLbl="node0" presStyleIdx="0" presStyleCnt="1"/>
      <dgm:spPr/>
      <dgm:t>
        <a:bodyPr/>
        <a:lstStyle/>
        <a:p>
          <a:endParaRPr lang="fr-FR"/>
        </a:p>
      </dgm:t>
    </dgm:pt>
    <dgm:pt modelId="{1D1A9272-9502-4A6D-9652-6E27F95AB87F}" type="pres">
      <dgm:prSet presAssocID="{0444070E-347A-4469-B8B2-39DBBAF34A25}" presName="parTrans" presStyleLbl="bgSibTrans2D1" presStyleIdx="0" presStyleCnt="5"/>
      <dgm:spPr/>
      <dgm:t>
        <a:bodyPr/>
        <a:lstStyle/>
        <a:p>
          <a:endParaRPr lang="fr-FR"/>
        </a:p>
      </dgm:t>
    </dgm:pt>
    <dgm:pt modelId="{89B37374-D94A-4BF0-8C5B-CA992E026D18}" type="pres">
      <dgm:prSet presAssocID="{02D3188E-1BD5-49C1-9E76-7B07B1012D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9D5E0F-996D-4379-9130-C391A4BC2786}" type="pres">
      <dgm:prSet presAssocID="{DBF10160-97D1-4B80-967E-6D232ED5F529}" presName="parTrans" presStyleLbl="bgSibTrans2D1" presStyleIdx="1" presStyleCnt="5"/>
      <dgm:spPr/>
      <dgm:t>
        <a:bodyPr/>
        <a:lstStyle/>
        <a:p>
          <a:endParaRPr lang="fr-FR"/>
        </a:p>
      </dgm:t>
    </dgm:pt>
    <dgm:pt modelId="{C6B9E9EE-4DA6-45AD-A27B-8F1EAAA44C7E}" type="pres">
      <dgm:prSet presAssocID="{57CBB883-B3AF-41FC-AC8D-651F53ACEA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80C6F6-B7E7-4247-BCF0-A41A789DF92E}" type="pres">
      <dgm:prSet presAssocID="{692EF434-0185-46A3-9E08-374ACD63A98F}" presName="parTrans" presStyleLbl="bgSibTrans2D1" presStyleIdx="2" presStyleCnt="5"/>
      <dgm:spPr/>
      <dgm:t>
        <a:bodyPr/>
        <a:lstStyle/>
        <a:p>
          <a:endParaRPr lang="fr-FR"/>
        </a:p>
      </dgm:t>
    </dgm:pt>
    <dgm:pt modelId="{0EDAA6F5-6F6A-4E2C-8420-D1E44679EFA7}" type="pres">
      <dgm:prSet presAssocID="{CB830A67-C647-4680-B098-2A757A182D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D9533C-C692-4F4B-9EEF-CABCE69FEC7E}" type="pres">
      <dgm:prSet presAssocID="{094C220C-D898-420C-A1F9-0B2B6B327C16}" presName="parTrans" presStyleLbl="bgSibTrans2D1" presStyleIdx="3" presStyleCnt="5"/>
      <dgm:spPr/>
      <dgm:t>
        <a:bodyPr/>
        <a:lstStyle/>
        <a:p>
          <a:endParaRPr lang="fr-FR"/>
        </a:p>
      </dgm:t>
    </dgm:pt>
    <dgm:pt modelId="{759D04A0-FC70-4B43-9241-E9AC2B3BC19B}" type="pres">
      <dgm:prSet presAssocID="{6A996116-5425-4963-9790-370A12C7D0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994581-5148-495F-9B50-E38DDB8811FC}" type="pres">
      <dgm:prSet presAssocID="{761C5E05-E3C7-49D3-98F2-7471BB3A3601}" presName="parTrans" presStyleLbl="bgSibTrans2D1" presStyleIdx="4" presStyleCnt="5"/>
      <dgm:spPr/>
      <dgm:t>
        <a:bodyPr/>
        <a:lstStyle/>
        <a:p>
          <a:endParaRPr lang="fr-FR"/>
        </a:p>
      </dgm:t>
    </dgm:pt>
    <dgm:pt modelId="{2B0AD94C-2DAE-40DA-B5CD-9F6BFB89C63B}" type="pres">
      <dgm:prSet presAssocID="{51705AB5-953A-44FD-A1CD-A913B84D70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494A4E-827E-4E3D-8996-B292B6EF5550}" srcId="{38593F9B-7DE7-41DC-8227-9374EFE8DB1D}" destId="{02D3188E-1BD5-49C1-9E76-7B07B1012D1D}" srcOrd="0" destOrd="0" parTransId="{0444070E-347A-4469-B8B2-39DBBAF34A25}" sibTransId="{33E83D20-8F0F-4783-BD48-C0DDFF06B86E}"/>
    <dgm:cxn modelId="{C2DCC8A9-69A7-4DFA-90E3-8E64F3DB79F9}" type="presOf" srcId="{DBF10160-97D1-4B80-967E-6D232ED5F529}" destId="{EF9D5E0F-996D-4379-9130-C391A4BC2786}" srcOrd="0" destOrd="0" presId="urn:microsoft.com/office/officeart/2005/8/layout/radial4"/>
    <dgm:cxn modelId="{BE098A71-7596-4A56-9B9D-BFBD7752BA58}" type="presOf" srcId="{CB830A67-C647-4680-B098-2A757A182D75}" destId="{0EDAA6F5-6F6A-4E2C-8420-D1E44679EFA7}" srcOrd="0" destOrd="0" presId="urn:microsoft.com/office/officeart/2005/8/layout/radial4"/>
    <dgm:cxn modelId="{EB81D7FD-4E75-4644-9A8B-6B2433A29D25}" srcId="{38593F9B-7DE7-41DC-8227-9374EFE8DB1D}" destId="{CB830A67-C647-4680-B098-2A757A182D75}" srcOrd="2" destOrd="0" parTransId="{692EF434-0185-46A3-9E08-374ACD63A98F}" sibTransId="{3BFA751C-C487-4161-84C1-9D19EDB99983}"/>
    <dgm:cxn modelId="{63957DB4-81CD-4828-B40E-2F8624DC27E1}" type="presOf" srcId="{094C220C-D898-420C-A1F9-0B2B6B327C16}" destId="{EBD9533C-C692-4F4B-9EEF-CABCE69FEC7E}" srcOrd="0" destOrd="0" presId="urn:microsoft.com/office/officeart/2005/8/layout/radial4"/>
    <dgm:cxn modelId="{6DDD0417-9443-45CE-89C6-5ED7A7BCB2B1}" type="presOf" srcId="{F11E6FF6-1249-4F61-B91F-0C17A2B66574}" destId="{375466D6-4E23-4CFF-8C2E-A2501A9546DB}" srcOrd="0" destOrd="0" presId="urn:microsoft.com/office/officeart/2005/8/layout/radial4"/>
    <dgm:cxn modelId="{1896FB27-21A6-4727-AB11-A273637FCE28}" type="presOf" srcId="{57CBB883-B3AF-41FC-AC8D-651F53ACEA3F}" destId="{C6B9E9EE-4DA6-45AD-A27B-8F1EAAA44C7E}" srcOrd="0" destOrd="0" presId="urn:microsoft.com/office/officeart/2005/8/layout/radial4"/>
    <dgm:cxn modelId="{0627106B-24BE-4F82-8072-B00B48ECAB45}" srcId="{F11E6FF6-1249-4F61-B91F-0C17A2B66574}" destId="{38593F9B-7DE7-41DC-8227-9374EFE8DB1D}" srcOrd="0" destOrd="0" parTransId="{8CF47061-93EC-4906-AF67-C3E2C824C26F}" sibTransId="{A3852F62-D78B-4765-AD31-BE777F869E3E}"/>
    <dgm:cxn modelId="{97D6F7AF-EAB7-4475-8EF2-4A2508AE9C3C}" type="presOf" srcId="{692EF434-0185-46A3-9E08-374ACD63A98F}" destId="{2980C6F6-B7E7-4247-BCF0-A41A789DF92E}" srcOrd="0" destOrd="0" presId="urn:microsoft.com/office/officeart/2005/8/layout/radial4"/>
    <dgm:cxn modelId="{EE08D0A8-0FD4-4F05-B3AA-51C04670457D}" srcId="{38593F9B-7DE7-41DC-8227-9374EFE8DB1D}" destId="{6A996116-5425-4963-9790-370A12C7D012}" srcOrd="3" destOrd="0" parTransId="{094C220C-D898-420C-A1F9-0B2B6B327C16}" sibTransId="{12E0F318-577B-4268-8C91-D1C5E5211056}"/>
    <dgm:cxn modelId="{5ECA5CE6-396F-4641-940A-A1131D3D2DDE}" type="presOf" srcId="{02D3188E-1BD5-49C1-9E76-7B07B1012D1D}" destId="{89B37374-D94A-4BF0-8C5B-CA992E026D18}" srcOrd="0" destOrd="0" presId="urn:microsoft.com/office/officeart/2005/8/layout/radial4"/>
    <dgm:cxn modelId="{9B3E0870-B9C2-436A-9CD2-39FB7D2419AB}" type="presOf" srcId="{6A996116-5425-4963-9790-370A12C7D012}" destId="{759D04A0-FC70-4B43-9241-E9AC2B3BC19B}" srcOrd="0" destOrd="0" presId="urn:microsoft.com/office/officeart/2005/8/layout/radial4"/>
    <dgm:cxn modelId="{ECE02137-C262-453D-A226-B844EB62B61D}" type="presOf" srcId="{51705AB5-953A-44FD-A1CD-A913B84D700D}" destId="{2B0AD94C-2DAE-40DA-B5CD-9F6BFB89C63B}" srcOrd="0" destOrd="0" presId="urn:microsoft.com/office/officeart/2005/8/layout/radial4"/>
    <dgm:cxn modelId="{365221F9-BFBF-4BE9-978C-0E2990562B78}" type="presOf" srcId="{38593F9B-7DE7-41DC-8227-9374EFE8DB1D}" destId="{62AD18A2-A1CF-4765-806C-F911E84815FF}" srcOrd="0" destOrd="0" presId="urn:microsoft.com/office/officeart/2005/8/layout/radial4"/>
    <dgm:cxn modelId="{984C406F-B6B3-4926-950B-30F08EEB11AC}" srcId="{38593F9B-7DE7-41DC-8227-9374EFE8DB1D}" destId="{51705AB5-953A-44FD-A1CD-A913B84D700D}" srcOrd="4" destOrd="0" parTransId="{761C5E05-E3C7-49D3-98F2-7471BB3A3601}" sibTransId="{90DE5D54-AED3-46AE-AE0A-5C9CD0FD38A3}"/>
    <dgm:cxn modelId="{52C25731-3A16-49B0-B325-6F4B4F119373}" type="presOf" srcId="{0444070E-347A-4469-B8B2-39DBBAF34A25}" destId="{1D1A9272-9502-4A6D-9652-6E27F95AB87F}" srcOrd="0" destOrd="0" presId="urn:microsoft.com/office/officeart/2005/8/layout/radial4"/>
    <dgm:cxn modelId="{AA808250-5CBD-4840-8C1B-E8817C70D5C1}" type="presOf" srcId="{761C5E05-E3C7-49D3-98F2-7471BB3A3601}" destId="{AE994581-5148-495F-9B50-E38DDB8811FC}" srcOrd="0" destOrd="0" presId="urn:microsoft.com/office/officeart/2005/8/layout/radial4"/>
    <dgm:cxn modelId="{4C0B16AC-31A8-4F7A-A012-F3814D93DA7A}" srcId="{38593F9B-7DE7-41DC-8227-9374EFE8DB1D}" destId="{57CBB883-B3AF-41FC-AC8D-651F53ACEA3F}" srcOrd="1" destOrd="0" parTransId="{DBF10160-97D1-4B80-967E-6D232ED5F529}" sibTransId="{38B1F57B-CF8E-45FB-9DE4-06867503AD41}"/>
    <dgm:cxn modelId="{849A40CB-AD8D-41E7-81ED-48455B98D68A}" type="presParOf" srcId="{375466D6-4E23-4CFF-8C2E-A2501A9546DB}" destId="{62AD18A2-A1CF-4765-806C-F911E84815FF}" srcOrd="0" destOrd="0" presId="urn:microsoft.com/office/officeart/2005/8/layout/radial4"/>
    <dgm:cxn modelId="{D6832490-D080-41D1-8845-32BE96AEB731}" type="presParOf" srcId="{375466D6-4E23-4CFF-8C2E-A2501A9546DB}" destId="{1D1A9272-9502-4A6D-9652-6E27F95AB87F}" srcOrd="1" destOrd="0" presId="urn:microsoft.com/office/officeart/2005/8/layout/radial4"/>
    <dgm:cxn modelId="{533EA23A-1BFB-4E6E-B5A0-090F385D3458}" type="presParOf" srcId="{375466D6-4E23-4CFF-8C2E-A2501A9546DB}" destId="{89B37374-D94A-4BF0-8C5B-CA992E026D18}" srcOrd="2" destOrd="0" presId="urn:microsoft.com/office/officeart/2005/8/layout/radial4"/>
    <dgm:cxn modelId="{490BE62B-E493-4A9C-ACE3-F7A60F4AAF48}" type="presParOf" srcId="{375466D6-4E23-4CFF-8C2E-A2501A9546DB}" destId="{EF9D5E0F-996D-4379-9130-C391A4BC2786}" srcOrd="3" destOrd="0" presId="urn:microsoft.com/office/officeart/2005/8/layout/radial4"/>
    <dgm:cxn modelId="{F061437C-DE7D-44C8-BEEC-2CA9B5704725}" type="presParOf" srcId="{375466D6-4E23-4CFF-8C2E-A2501A9546DB}" destId="{C6B9E9EE-4DA6-45AD-A27B-8F1EAAA44C7E}" srcOrd="4" destOrd="0" presId="urn:microsoft.com/office/officeart/2005/8/layout/radial4"/>
    <dgm:cxn modelId="{665FE2F9-9B74-4BA4-A124-3A0C7DBFCB7A}" type="presParOf" srcId="{375466D6-4E23-4CFF-8C2E-A2501A9546DB}" destId="{2980C6F6-B7E7-4247-BCF0-A41A789DF92E}" srcOrd="5" destOrd="0" presId="urn:microsoft.com/office/officeart/2005/8/layout/radial4"/>
    <dgm:cxn modelId="{3B35BB15-CA1A-42EB-BA87-9A010F5A4442}" type="presParOf" srcId="{375466D6-4E23-4CFF-8C2E-A2501A9546DB}" destId="{0EDAA6F5-6F6A-4E2C-8420-D1E44679EFA7}" srcOrd="6" destOrd="0" presId="urn:microsoft.com/office/officeart/2005/8/layout/radial4"/>
    <dgm:cxn modelId="{37E46235-531D-4DDA-8B64-4F19DF4C9092}" type="presParOf" srcId="{375466D6-4E23-4CFF-8C2E-A2501A9546DB}" destId="{EBD9533C-C692-4F4B-9EEF-CABCE69FEC7E}" srcOrd="7" destOrd="0" presId="urn:microsoft.com/office/officeart/2005/8/layout/radial4"/>
    <dgm:cxn modelId="{A040E632-8E30-46FB-AB26-50F034BFE18D}" type="presParOf" srcId="{375466D6-4E23-4CFF-8C2E-A2501A9546DB}" destId="{759D04A0-FC70-4B43-9241-E9AC2B3BC19B}" srcOrd="8" destOrd="0" presId="urn:microsoft.com/office/officeart/2005/8/layout/radial4"/>
    <dgm:cxn modelId="{B3387BD7-4382-4018-A553-CD6CC48926BA}" type="presParOf" srcId="{375466D6-4E23-4CFF-8C2E-A2501A9546DB}" destId="{AE994581-5148-495F-9B50-E38DDB8811FC}" srcOrd="9" destOrd="0" presId="urn:microsoft.com/office/officeart/2005/8/layout/radial4"/>
    <dgm:cxn modelId="{AE5583E6-A3F5-407A-A4A7-C12C73C2AB3B}" type="presParOf" srcId="{375466D6-4E23-4CFF-8C2E-A2501A9546DB}" destId="{2B0AD94C-2DAE-40DA-B5CD-9F6BFB89C63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9E8F8B-F34E-4326-9A95-1C341498B4B3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D97BC73-B392-46FC-AB31-BE97ACC50512}">
      <dgm:prSet phldrT="[Texte]"/>
      <dgm:spPr/>
      <dgm:t>
        <a:bodyPr/>
        <a:lstStyle/>
        <a:p>
          <a:r>
            <a:rPr lang="fr-FR" b="1" dirty="0" smtClean="0">
              <a:latin typeface="Calibri" pitchFamily="34" charset="0"/>
            </a:rPr>
            <a:t>Recherche d’information (Où, Quoi, Comment)</a:t>
          </a:r>
          <a:endParaRPr lang="fr-FR" dirty="0"/>
        </a:p>
      </dgm:t>
    </dgm:pt>
    <dgm:pt modelId="{96E523C7-B8E9-4428-9D85-927196E1CA84}" type="parTrans" cxnId="{5C61AF60-128C-4549-B2B6-58A56803D9B0}">
      <dgm:prSet/>
      <dgm:spPr/>
      <dgm:t>
        <a:bodyPr/>
        <a:lstStyle/>
        <a:p>
          <a:endParaRPr lang="fr-FR"/>
        </a:p>
      </dgm:t>
    </dgm:pt>
    <dgm:pt modelId="{7494E449-263E-44FD-80D5-5C2EA5328D1B}" type="sibTrans" cxnId="{5C61AF60-128C-4549-B2B6-58A56803D9B0}">
      <dgm:prSet/>
      <dgm:spPr/>
      <dgm:t>
        <a:bodyPr/>
        <a:lstStyle/>
        <a:p>
          <a:endParaRPr lang="fr-FR"/>
        </a:p>
      </dgm:t>
    </dgm:pt>
    <dgm:pt modelId="{9E2C603B-5AF0-46D5-BEB3-F0DC85617C10}">
      <dgm:prSet phldrT="[Texte]"/>
      <dgm:spPr/>
      <dgm:t>
        <a:bodyPr/>
        <a:lstStyle/>
        <a:p>
          <a:r>
            <a:rPr lang="fr-FR" b="1" smtClean="0">
              <a:latin typeface="Calibri" pitchFamily="34" charset="0"/>
            </a:rPr>
            <a:t>Gestion des informations (contrôle et maintien de la fiabilité)</a:t>
          </a:r>
          <a:endParaRPr lang="fr-FR" dirty="0"/>
        </a:p>
      </dgm:t>
    </dgm:pt>
    <dgm:pt modelId="{FF5C284D-8230-4E86-B14A-3E8472F43066}" type="parTrans" cxnId="{3FD34B31-72AA-424E-88A2-3EEA9F74FF7E}">
      <dgm:prSet/>
      <dgm:spPr/>
      <dgm:t>
        <a:bodyPr/>
        <a:lstStyle/>
        <a:p>
          <a:endParaRPr lang="fr-FR"/>
        </a:p>
      </dgm:t>
    </dgm:pt>
    <dgm:pt modelId="{A9B755D7-B56F-4CA9-9E37-31A991EAF061}" type="sibTrans" cxnId="{3FD34B31-72AA-424E-88A2-3EEA9F74FF7E}">
      <dgm:prSet/>
      <dgm:spPr/>
      <dgm:t>
        <a:bodyPr/>
        <a:lstStyle/>
        <a:p>
          <a:endParaRPr lang="fr-FR"/>
        </a:p>
      </dgm:t>
    </dgm:pt>
    <dgm:pt modelId="{E9F256A9-7D8A-42E8-A121-BAC4CFC011F6}">
      <dgm:prSet phldrT="[Texte]"/>
      <dgm:spPr/>
      <dgm:t>
        <a:bodyPr/>
        <a:lstStyle/>
        <a:p>
          <a:r>
            <a:rPr lang="fr-FR" b="1" dirty="0" smtClean="0">
              <a:latin typeface="Calibri" pitchFamily="34" charset="0"/>
            </a:rPr>
            <a:t>Contribution à la qualité du SI (Optimiser, Mettre à jour, sécuriser)</a:t>
          </a:r>
          <a:endParaRPr lang="fr-FR" dirty="0"/>
        </a:p>
      </dgm:t>
    </dgm:pt>
    <dgm:pt modelId="{B18749A3-EA94-4354-BF06-4EC3DCF31D02}" type="parTrans" cxnId="{4E06DB94-BE62-4ABE-A6B3-F11566F87CFB}">
      <dgm:prSet/>
      <dgm:spPr/>
      <dgm:t>
        <a:bodyPr/>
        <a:lstStyle/>
        <a:p>
          <a:endParaRPr lang="fr-FR"/>
        </a:p>
      </dgm:t>
    </dgm:pt>
    <dgm:pt modelId="{98C06604-847E-435D-8280-57A442E41C91}" type="sibTrans" cxnId="{4E06DB94-BE62-4ABE-A6B3-F11566F87CFB}">
      <dgm:prSet/>
      <dgm:spPr/>
      <dgm:t>
        <a:bodyPr/>
        <a:lstStyle/>
        <a:p>
          <a:endParaRPr lang="fr-FR"/>
        </a:p>
      </dgm:t>
    </dgm:pt>
    <dgm:pt modelId="{67D3A5AB-4ABB-40F8-80D9-82BC87E7B988}" type="pres">
      <dgm:prSet presAssocID="{099E8F8B-F34E-4326-9A95-1C341498B4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89970BD-3A04-4459-AD66-6B32987624A3}" type="pres">
      <dgm:prSet presAssocID="{5D97BC73-B392-46FC-AB31-BE97ACC505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891C19-27A0-44FE-B198-817775BCEAF4}" type="pres">
      <dgm:prSet presAssocID="{7494E449-263E-44FD-80D5-5C2EA5328D1B}" presName="sibTrans" presStyleLbl="sibTrans2D1" presStyleIdx="0" presStyleCnt="3"/>
      <dgm:spPr/>
      <dgm:t>
        <a:bodyPr/>
        <a:lstStyle/>
        <a:p>
          <a:endParaRPr lang="fr-FR"/>
        </a:p>
      </dgm:t>
    </dgm:pt>
    <dgm:pt modelId="{419A1951-99DA-4129-8F8A-278966F7D2BD}" type="pres">
      <dgm:prSet presAssocID="{7494E449-263E-44FD-80D5-5C2EA5328D1B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D0584CE8-2886-4D8F-A6AD-0A25748FD695}" type="pres">
      <dgm:prSet presAssocID="{9E2C603B-5AF0-46D5-BEB3-F0DC85617C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2D43FD-31D9-4B92-B1A2-E0FA23EFBAE7}" type="pres">
      <dgm:prSet presAssocID="{A9B755D7-B56F-4CA9-9E37-31A991EAF061}" presName="sibTrans" presStyleLbl="sibTrans2D1" presStyleIdx="1" presStyleCnt="3"/>
      <dgm:spPr/>
      <dgm:t>
        <a:bodyPr/>
        <a:lstStyle/>
        <a:p>
          <a:endParaRPr lang="fr-FR"/>
        </a:p>
      </dgm:t>
    </dgm:pt>
    <dgm:pt modelId="{69BA52FE-BCB9-4070-A9F7-D5301C1CD99F}" type="pres">
      <dgm:prSet presAssocID="{A9B755D7-B56F-4CA9-9E37-31A991EAF061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10E29B8F-E4C0-4719-801C-5ACF9A86DA01}" type="pres">
      <dgm:prSet presAssocID="{E9F256A9-7D8A-42E8-A121-BAC4CFC011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6F9603-82C9-4541-8CC7-F7AEF27E4BDC}" type="pres">
      <dgm:prSet presAssocID="{98C06604-847E-435D-8280-57A442E41C91}" presName="sibTrans" presStyleLbl="sibTrans2D1" presStyleIdx="2" presStyleCnt="3"/>
      <dgm:spPr/>
      <dgm:t>
        <a:bodyPr/>
        <a:lstStyle/>
        <a:p>
          <a:endParaRPr lang="fr-FR"/>
        </a:p>
      </dgm:t>
    </dgm:pt>
    <dgm:pt modelId="{930065E3-CE63-4E88-9113-D5AE9806BD92}" type="pres">
      <dgm:prSet presAssocID="{98C06604-847E-435D-8280-57A442E41C91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5C61AF60-128C-4549-B2B6-58A56803D9B0}" srcId="{099E8F8B-F34E-4326-9A95-1C341498B4B3}" destId="{5D97BC73-B392-46FC-AB31-BE97ACC50512}" srcOrd="0" destOrd="0" parTransId="{96E523C7-B8E9-4428-9D85-927196E1CA84}" sibTransId="{7494E449-263E-44FD-80D5-5C2EA5328D1B}"/>
    <dgm:cxn modelId="{22529319-BA0C-41FD-BB25-01A2A4123FFC}" type="presOf" srcId="{7494E449-263E-44FD-80D5-5C2EA5328D1B}" destId="{419A1951-99DA-4129-8F8A-278966F7D2BD}" srcOrd="1" destOrd="0" presId="urn:microsoft.com/office/officeart/2005/8/layout/cycle2"/>
    <dgm:cxn modelId="{ACF1DA7C-B77F-49C7-8D5C-53461A961B01}" type="presOf" srcId="{5D97BC73-B392-46FC-AB31-BE97ACC50512}" destId="{489970BD-3A04-4459-AD66-6B32987624A3}" srcOrd="0" destOrd="0" presId="urn:microsoft.com/office/officeart/2005/8/layout/cycle2"/>
    <dgm:cxn modelId="{4E06DB94-BE62-4ABE-A6B3-F11566F87CFB}" srcId="{099E8F8B-F34E-4326-9A95-1C341498B4B3}" destId="{E9F256A9-7D8A-42E8-A121-BAC4CFC011F6}" srcOrd="2" destOrd="0" parTransId="{B18749A3-EA94-4354-BF06-4EC3DCF31D02}" sibTransId="{98C06604-847E-435D-8280-57A442E41C91}"/>
    <dgm:cxn modelId="{C6AA0774-7F11-4DC3-A545-0567758DF2AD}" type="presOf" srcId="{099E8F8B-F34E-4326-9A95-1C341498B4B3}" destId="{67D3A5AB-4ABB-40F8-80D9-82BC87E7B988}" srcOrd="0" destOrd="0" presId="urn:microsoft.com/office/officeart/2005/8/layout/cycle2"/>
    <dgm:cxn modelId="{35949E24-F3F2-4E49-8DFC-9A0F6C0ADF1A}" type="presOf" srcId="{A9B755D7-B56F-4CA9-9E37-31A991EAF061}" destId="{022D43FD-31D9-4B92-B1A2-E0FA23EFBAE7}" srcOrd="0" destOrd="0" presId="urn:microsoft.com/office/officeart/2005/8/layout/cycle2"/>
    <dgm:cxn modelId="{65A1CC74-E99B-4F47-ADBB-A9B2987DA43B}" type="presOf" srcId="{A9B755D7-B56F-4CA9-9E37-31A991EAF061}" destId="{69BA52FE-BCB9-4070-A9F7-D5301C1CD99F}" srcOrd="1" destOrd="0" presId="urn:microsoft.com/office/officeart/2005/8/layout/cycle2"/>
    <dgm:cxn modelId="{033668F9-ADF9-4A95-A216-B9171DC313F6}" type="presOf" srcId="{98C06604-847E-435D-8280-57A442E41C91}" destId="{0D6F9603-82C9-4541-8CC7-F7AEF27E4BDC}" srcOrd="0" destOrd="0" presId="urn:microsoft.com/office/officeart/2005/8/layout/cycle2"/>
    <dgm:cxn modelId="{81FC888F-2D45-4FE6-BABC-39C527724BDE}" type="presOf" srcId="{7494E449-263E-44FD-80D5-5C2EA5328D1B}" destId="{C2891C19-27A0-44FE-B198-817775BCEAF4}" srcOrd="0" destOrd="0" presId="urn:microsoft.com/office/officeart/2005/8/layout/cycle2"/>
    <dgm:cxn modelId="{3FD34B31-72AA-424E-88A2-3EEA9F74FF7E}" srcId="{099E8F8B-F34E-4326-9A95-1C341498B4B3}" destId="{9E2C603B-5AF0-46D5-BEB3-F0DC85617C10}" srcOrd="1" destOrd="0" parTransId="{FF5C284D-8230-4E86-B14A-3E8472F43066}" sibTransId="{A9B755D7-B56F-4CA9-9E37-31A991EAF061}"/>
    <dgm:cxn modelId="{14A7177C-7907-403C-AE0B-FB9345676FBC}" type="presOf" srcId="{E9F256A9-7D8A-42E8-A121-BAC4CFC011F6}" destId="{10E29B8F-E4C0-4719-801C-5ACF9A86DA01}" srcOrd="0" destOrd="0" presId="urn:microsoft.com/office/officeart/2005/8/layout/cycle2"/>
    <dgm:cxn modelId="{7C8F43C8-16C3-49E2-8C98-F9DF958F4165}" type="presOf" srcId="{98C06604-847E-435D-8280-57A442E41C91}" destId="{930065E3-CE63-4E88-9113-D5AE9806BD92}" srcOrd="1" destOrd="0" presId="urn:microsoft.com/office/officeart/2005/8/layout/cycle2"/>
    <dgm:cxn modelId="{96FDB41D-1AFF-4280-BB68-64593990FE87}" type="presOf" srcId="{9E2C603B-5AF0-46D5-BEB3-F0DC85617C10}" destId="{D0584CE8-2886-4D8F-A6AD-0A25748FD695}" srcOrd="0" destOrd="0" presId="urn:microsoft.com/office/officeart/2005/8/layout/cycle2"/>
    <dgm:cxn modelId="{2305585D-B59D-4C77-9CCE-44628197F4D1}" type="presParOf" srcId="{67D3A5AB-4ABB-40F8-80D9-82BC87E7B988}" destId="{489970BD-3A04-4459-AD66-6B32987624A3}" srcOrd="0" destOrd="0" presId="urn:microsoft.com/office/officeart/2005/8/layout/cycle2"/>
    <dgm:cxn modelId="{A9A2E94D-00B1-4599-90F4-32F1C140007B}" type="presParOf" srcId="{67D3A5AB-4ABB-40F8-80D9-82BC87E7B988}" destId="{C2891C19-27A0-44FE-B198-817775BCEAF4}" srcOrd="1" destOrd="0" presId="urn:microsoft.com/office/officeart/2005/8/layout/cycle2"/>
    <dgm:cxn modelId="{2C263135-3003-46BE-A36D-136D018E26A8}" type="presParOf" srcId="{C2891C19-27A0-44FE-B198-817775BCEAF4}" destId="{419A1951-99DA-4129-8F8A-278966F7D2BD}" srcOrd="0" destOrd="0" presId="urn:microsoft.com/office/officeart/2005/8/layout/cycle2"/>
    <dgm:cxn modelId="{9910A34E-1269-43B0-A559-989189E30606}" type="presParOf" srcId="{67D3A5AB-4ABB-40F8-80D9-82BC87E7B988}" destId="{D0584CE8-2886-4D8F-A6AD-0A25748FD695}" srcOrd="2" destOrd="0" presId="urn:microsoft.com/office/officeart/2005/8/layout/cycle2"/>
    <dgm:cxn modelId="{C0F59AE3-4DAF-4120-9FB7-8804E71685A3}" type="presParOf" srcId="{67D3A5AB-4ABB-40F8-80D9-82BC87E7B988}" destId="{022D43FD-31D9-4B92-B1A2-E0FA23EFBAE7}" srcOrd="3" destOrd="0" presId="urn:microsoft.com/office/officeart/2005/8/layout/cycle2"/>
    <dgm:cxn modelId="{6C9535CD-ACA2-44F6-A612-5CE49F5A6624}" type="presParOf" srcId="{022D43FD-31D9-4B92-B1A2-E0FA23EFBAE7}" destId="{69BA52FE-BCB9-4070-A9F7-D5301C1CD99F}" srcOrd="0" destOrd="0" presId="urn:microsoft.com/office/officeart/2005/8/layout/cycle2"/>
    <dgm:cxn modelId="{8D8FAE06-E520-46AB-BD8C-388ABB4AD7C3}" type="presParOf" srcId="{67D3A5AB-4ABB-40F8-80D9-82BC87E7B988}" destId="{10E29B8F-E4C0-4719-801C-5ACF9A86DA01}" srcOrd="4" destOrd="0" presId="urn:microsoft.com/office/officeart/2005/8/layout/cycle2"/>
    <dgm:cxn modelId="{FCA7099C-6610-45E5-8A02-13B1B6564824}" type="presParOf" srcId="{67D3A5AB-4ABB-40F8-80D9-82BC87E7B988}" destId="{0D6F9603-82C9-4541-8CC7-F7AEF27E4BDC}" srcOrd="5" destOrd="0" presId="urn:microsoft.com/office/officeart/2005/8/layout/cycle2"/>
    <dgm:cxn modelId="{507C31CC-1864-4F53-82F3-E7A03C2ED68A}" type="presParOf" srcId="{0D6F9603-82C9-4541-8CC7-F7AEF27E4BDC}" destId="{930065E3-CE63-4E88-9113-D5AE9806BD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0AB7B2-04C4-4CAC-86C6-B7B5417F6FA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823FFB6-2365-4F2B-B908-44580C58C27A}">
      <dgm:prSet phldrT="[Texte]"/>
      <dgm:spPr/>
      <dgm:t>
        <a:bodyPr/>
        <a:lstStyle/>
        <a:p>
          <a:r>
            <a:rPr lang="fr-FR" b="1" smtClean="0"/>
            <a:t>Où : dans le SI comptable</a:t>
          </a:r>
          <a:endParaRPr lang="fr-FR" b="1" dirty="0"/>
        </a:p>
      </dgm:t>
    </dgm:pt>
    <dgm:pt modelId="{980D0C97-4B3C-4AF1-96A9-08AA9C4FB152}" type="parTrans" cxnId="{656A455B-4E90-4662-B640-FE72C4C04F5B}">
      <dgm:prSet/>
      <dgm:spPr/>
      <dgm:t>
        <a:bodyPr/>
        <a:lstStyle/>
        <a:p>
          <a:endParaRPr lang="fr-FR"/>
        </a:p>
      </dgm:t>
    </dgm:pt>
    <dgm:pt modelId="{A6DA789B-3C3E-491D-9DE0-7EC1EDB843A3}" type="sibTrans" cxnId="{656A455B-4E90-4662-B640-FE72C4C04F5B}">
      <dgm:prSet/>
      <dgm:spPr/>
      <dgm:t>
        <a:bodyPr/>
        <a:lstStyle/>
        <a:p>
          <a:endParaRPr lang="fr-FR"/>
        </a:p>
      </dgm:t>
    </dgm:pt>
    <dgm:pt modelId="{17A5CCA3-A8BF-4EA5-BBE6-128EF18E28D6}">
      <dgm:prSet phldrT="[Texte]"/>
      <dgm:spPr/>
      <dgm:t>
        <a:bodyPr/>
        <a:lstStyle/>
        <a:p>
          <a:r>
            <a:rPr lang="fr-FR" b="1" dirty="0" smtClean="0"/>
            <a:t>Caractériser le SIC</a:t>
          </a:r>
          <a:endParaRPr lang="fr-FR" b="1" dirty="0"/>
        </a:p>
      </dgm:t>
    </dgm:pt>
    <dgm:pt modelId="{820516F1-4D87-427B-A439-754C8825BBDB}" type="parTrans" cxnId="{114B70B2-A612-4F03-B987-28FA487ECF08}">
      <dgm:prSet/>
      <dgm:spPr/>
      <dgm:t>
        <a:bodyPr/>
        <a:lstStyle/>
        <a:p>
          <a:endParaRPr lang="fr-FR"/>
        </a:p>
      </dgm:t>
    </dgm:pt>
    <dgm:pt modelId="{5986DA7F-E3CB-4ADE-8AE7-4B497D8C2203}" type="sibTrans" cxnId="{114B70B2-A612-4F03-B987-28FA487ECF08}">
      <dgm:prSet/>
      <dgm:spPr/>
      <dgm:t>
        <a:bodyPr/>
        <a:lstStyle/>
        <a:p>
          <a:endParaRPr lang="fr-FR"/>
        </a:p>
      </dgm:t>
    </dgm:pt>
    <dgm:pt modelId="{06922358-118B-43B9-B4C1-A4A02DE11C91}">
      <dgm:prSet phldrT="[Texte]"/>
      <dgm:spPr/>
      <dgm:t>
        <a:bodyPr/>
        <a:lstStyle/>
        <a:p>
          <a:r>
            <a:rPr lang="fr-FR" b="1" dirty="0" smtClean="0"/>
            <a:t>Quoi : évaluer les besoins d’information</a:t>
          </a:r>
          <a:endParaRPr lang="fr-FR" b="1" dirty="0"/>
        </a:p>
      </dgm:t>
    </dgm:pt>
    <dgm:pt modelId="{93E18323-E8DF-4253-B8D3-E2F0D90F45E1}" type="parTrans" cxnId="{2714DE8B-9AEA-4D70-92BB-B999E90FCD92}">
      <dgm:prSet/>
      <dgm:spPr/>
      <dgm:t>
        <a:bodyPr/>
        <a:lstStyle/>
        <a:p>
          <a:endParaRPr lang="fr-FR"/>
        </a:p>
      </dgm:t>
    </dgm:pt>
    <dgm:pt modelId="{641DCFE0-BA52-4EEE-9186-7797B127175F}" type="sibTrans" cxnId="{2714DE8B-9AEA-4D70-92BB-B999E90FCD92}">
      <dgm:prSet/>
      <dgm:spPr/>
      <dgm:t>
        <a:bodyPr/>
        <a:lstStyle/>
        <a:p>
          <a:endParaRPr lang="fr-FR"/>
        </a:p>
      </dgm:t>
    </dgm:pt>
    <dgm:pt modelId="{6DAA8578-5701-40A4-AEC5-34A5C57C42F2}">
      <dgm:prSet phldrT="[Texte]"/>
      <dgm:spPr/>
      <dgm:t>
        <a:bodyPr/>
        <a:lstStyle/>
        <a:p>
          <a:r>
            <a:rPr lang="fr-FR" b="1" smtClean="0"/>
            <a:t>Processus</a:t>
          </a:r>
          <a:endParaRPr lang="fr-FR" b="1" dirty="0"/>
        </a:p>
      </dgm:t>
    </dgm:pt>
    <dgm:pt modelId="{2B6BAD93-1BC0-4BCE-88F6-89348921E56E}" type="parTrans" cxnId="{88519D45-ED21-4C63-B16D-8A84107E3DDF}">
      <dgm:prSet/>
      <dgm:spPr/>
      <dgm:t>
        <a:bodyPr/>
        <a:lstStyle/>
        <a:p>
          <a:endParaRPr lang="fr-FR"/>
        </a:p>
      </dgm:t>
    </dgm:pt>
    <dgm:pt modelId="{2B5B4B90-E11E-46DD-B8BF-A1AB12052B42}" type="sibTrans" cxnId="{88519D45-ED21-4C63-B16D-8A84107E3DDF}">
      <dgm:prSet/>
      <dgm:spPr/>
      <dgm:t>
        <a:bodyPr/>
        <a:lstStyle/>
        <a:p>
          <a:endParaRPr lang="fr-FR"/>
        </a:p>
      </dgm:t>
    </dgm:pt>
    <dgm:pt modelId="{743D6555-08D0-42DE-884F-2D3F1731F4F5}">
      <dgm:prSet phldrT="[Texte]"/>
      <dgm:spPr/>
      <dgm:t>
        <a:bodyPr/>
        <a:lstStyle/>
        <a:p>
          <a:r>
            <a:rPr lang="fr-FR" b="1" dirty="0" smtClean="0"/>
            <a:t>Interrogation des données, Extractions et tris croisés</a:t>
          </a:r>
          <a:endParaRPr lang="fr-FR" b="1" dirty="0"/>
        </a:p>
      </dgm:t>
    </dgm:pt>
    <dgm:pt modelId="{C6AEFA32-17CB-4F37-B9C2-CBF7C1B50182}" type="parTrans" cxnId="{C0B9CAEC-FCF1-40F9-BA00-5706D801EEF1}">
      <dgm:prSet/>
      <dgm:spPr/>
      <dgm:t>
        <a:bodyPr/>
        <a:lstStyle/>
        <a:p>
          <a:endParaRPr lang="fr-FR"/>
        </a:p>
      </dgm:t>
    </dgm:pt>
    <dgm:pt modelId="{E39E147B-22E6-4B83-B14C-A029A3C292A7}" type="sibTrans" cxnId="{C0B9CAEC-FCF1-40F9-BA00-5706D801EEF1}">
      <dgm:prSet/>
      <dgm:spPr/>
      <dgm:t>
        <a:bodyPr/>
        <a:lstStyle/>
        <a:p>
          <a:endParaRPr lang="fr-FR"/>
        </a:p>
      </dgm:t>
    </dgm:pt>
    <dgm:pt modelId="{A9559C47-8C53-4C75-AEA4-8E6EF71C76AE}">
      <dgm:prSet phldrT="[Texte]"/>
      <dgm:spPr/>
      <dgm:t>
        <a:bodyPr/>
        <a:lstStyle/>
        <a:p>
          <a:r>
            <a:rPr lang="fr-FR" b="1" smtClean="0"/>
            <a:t>Réaliser une veille informationnelle</a:t>
          </a:r>
          <a:endParaRPr lang="fr-FR" b="1" dirty="0"/>
        </a:p>
      </dgm:t>
    </dgm:pt>
    <dgm:pt modelId="{9E122D6C-04F2-4C75-922D-E64075835259}" type="parTrans" cxnId="{DE87ACDE-CF0C-422F-A8A7-3852707F2345}">
      <dgm:prSet/>
      <dgm:spPr/>
      <dgm:t>
        <a:bodyPr/>
        <a:lstStyle/>
        <a:p>
          <a:endParaRPr lang="fr-FR"/>
        </a:p>
      </dgm:t>
    </dgm:pt>
    <dgm:pt modelId="{B416A417-87A2-4250-94C0-3FF14F085359}" type="sibTrans" cxnId="{DE87ACDE-CF0C-422F-A8A7-3852707F2345}">
      <dgm:prSet/>
      <dgm:spPr/>
      <dgm:t>
        <a:bodyPr/>
        <a:lstStyle/>
        <a:p>
          <a:endParaRPr lang="fr-FR"/>
        </a:p>
      </dgm:t>
    </dgm:pt>
    <dgm:pt modelId="{24A3AAA0-EA88-49E2-B6CD-E918F15C0F4F}">
      <dgm:prSet phldrT="[Texte]"/>
      <dgm:spPr/>
      <dgm:t>
        <a:bodyPr/>
        <a:lstStyle/>
        <a:p>
          <a:r>
            <a:rPr lang="fr-FR" b="1" smtClean="0"/>
            <a:t>Veille documentaire</a:t>
          </a:r>
          <a:endParaRPr lang="fr-FR" b="1" dirty="0"/>
        </a:p>
      </dgm:t>
    </dgm:pt>
    <dgm:pt modelId="{9237EB40-333B-4595-A966-B51D479A0DD0}" type="parTrans" cxnId="{43290ECD-0CBE-4402-944A-C6ECD0220867}">
      <dgm:prSet/>
      <dgm:spPr/>
      <dgm:t>
        <a:bodyPr/>
        <a:lstStyle/>
        <a:p>
          <a:endParaRPr lang="fr-FR"/>
        </a:p>
      </dgm:t>
    </dgm:pt>
    <dgm:pt modelId="{48C43F6F-192F-442C-A19D-D3E61DF92B80}" type="sibTrans" cxnId="{43290ECD-0CBE-4402-944A-C6ECD0220867}">
      <dgm:prSet/>
      <dgm:spPr/>
      <dgm:t>
        <a:bodyPr/>
        <a:lstStyle/>
        <a:p>
          <a:endParaRPr lang="fr-FR"/>
        </a:p>
      </dgm:t>
    </dgm:pt>
    <dgm:pt modelId="{D9A94464-3048-45BC-99D6-FB41717EEE57}">
      <dgm:prSet phldrT="[Texte]"/>
      <dgm:spPr/>
      <dgm:t>
        <a:bodyPr/>
        <a:lstStyle/>
        <a:p>
          <a:r>
            <a:rPr lang="fr-FR" b="1" smtClean="0"/>
            <a:t>Réseaux sociaux</a:t>
          </a:r>
          <a:endParaRPr lang="fr-FR" b="1" dirty="0"/>
        </a:p>
      </dgm:t>
    </dgm:pt>
    <dgm:pt modelId="{5D654904-2196-4D77-AE7F-151B0859B99E}" type="parTrans" cxnId="{26652F54-200D-472B-80C7-6402E33C3755}">
      <dgm:prSet/>
      <dgm:spPr/>
      <dgm:t>
        <a:bodyPr/>
        <a:lstStyle/>
        <a:p>
          <a:endParaRPr lang="fr-FR"/>
        </a:p>
      </dgm:t>
    </dgm:pt>
    <dgm:pt modelId="{39356F61-B849-448C-9CFB-2AE208668CCE}" type="sibTrans" cxnId="{26652F54-200D-472B-80C7-6402E33C3755}">
      <dgm:prSet/>
      <dgm:spPr/>
      <dgm:t>
        <a:bodyPr/>
        <a:lstStyle/>
        <a:p>
          <a:endParaRPr lang="fr-FR"/>
        </a:p>
      </dgm:t>
    </dgm:pt>
    <dgm:pt modelId="{2AB1525B-C4BF-43CD-9092-5E4C7358C77E}">
      <dgm:prSet phldrT="[Texte]"/>
      <dgm:spPr/>
      <dgm:t>
        <a:bodyPr/>
        <a:lstStyle/>
        <a:p>
          <a:r>
            <a:rPr lang="fr-FR" b="1" smtClean="0"/>
            <a:t>Comment : des méthodes de recherche</a:t>
          </a:r>
          <a:endParaRPr lang="fr-FR" b="1" dirty="0"/>
        </a:p>
      </dgm:t>
    </dgm:pt>
    <dgm:pt modelId="{145A0FC7-5B4D-42F6-976F-2307CA817A77}" type="parTrans" cxnId="{9CCB4B5A-DEBF-40F2-BED5-001567DC4EA5}">
      <dgm:prSet/>
      <dgm:spPr/>
      <dgm:t>
        <a:bodyPr/>
        <a:lstStyle/>
        <a:p>
          <a:endParaRPr lang="fr-FR"/>
        </a:p>
      </dgm:t>
    </dgm:pt>
    <dgm:pt modelId="{5B880F18-A67C-4059-AEFD-8D0A12ED2A27}" type="sibTrans" cxnId="{9CCB4B5A-DEBF-40F2-BED5-001567DC4EA5}">
      <dgm:prSet/>
      <dgm:spPr/>
      <dgm:t>
        <a:bodyPr/>
        <a:lstStyle/>
        <a:p>
          <a:endParaRPr lang="fr-FR"/>
        </a:p>
      </dgm:t>
    </dgm:pt>
    <dgm:pt modelId="{A36CCDA7-0EA9-446F-B763-4FC5F728BED2}">
      <dgm:prSet phldrT="[Texte]"/>
      <dgm:spPr/>
      <dgm:t>
        <a:bodyPr/>
        <a:lstStyle/>
        <a:p>
          <a:r>
            <a:rPr lang="fr-FR" b="1" dirty="0" smtClean="0"/>
            <a:t>son rôle</a:t>
          </a:r>
          <a:endParaRPr lang="fr-FR" b="1" dirty="0"/>
        </a:p>
      </dgm:t>
    </dgm:pt>
    <dgm:pt modelId="{EA1BEA0C-69B0-4898-8D0A-81634F47E84E}" type="parTrans" cxnId="{EBA6E792-82EF-4F26-8B99-F27836FFE3FA}">
      <dgm:prSet/>
      <dgm:spPr/>
      <dgm:t>
        <a:bodyPr/>
        <a:lstStyle/>
        <a:p>
          <a:endParaRPr lang="fr-FR"/>
        </a:p>
      </dgm:t>
    </dgm:pt>
    <dgm:pt modelId="{22125A49-08B0-4F15-A184-ECDAEFB17602}" type="sibTrans" cxnId="{EBA6E792-82EF-4F26-8B99-F27836FFE3FA}">
      <dgm:prSet/>
      <dgm:spPr/>
      <dgm:t>
        <a:bodyPr/>
        <a:lstStyle/>
        <a:p>
          <a:endParaRPr lang="fr-FR"/>
        </a:p>
      </dgm:t>
    </dgm:pt>
    <dgm:pt modelId="{066DD68D-D492-42FE-AC1B-BC9D7A8DD3D9}">
      <dgm:prSet phldrT="[Texte]"/>
      <dgm:spPr/>
      <dgm:t>
        <a:bodyPr/>
        <a:lstStyle/>
        <a:p>
          <a:r>
            <a:rPr lang="fr-FR" b="1" dirty="0" smtClean="0"/>
            <a:t>ses acteurs,</a:t>
          </a:r>
          <a:endParaRPr lang="fr-FR" b="1" dirty="0"/>
        </a:p>
      </dgm:t>
    </dgm:pt>
    <dgm:pt modelId="{2F45000F-A8C8-48A4-A1C1-072E3F759DCE}" type="parTrans" cxnId="{5029C7C5-A6BB-475F-95C7-CA616A429D66}">
      <dgm:prSet/>
      <dgm:spPr/>
      <dgm:t>
        <a:bodyPr/>
        <a:lstStyle/>
        <a:p>
          <a:endParaRPr lang="fr-FR"/>
        </a:p>
      </dgm:t>
    </dgm:pt>
    <dgm:pt modelId="{C97B4E28-B778-4E8B-B9A2-F1C6196DD87E}" type="sibTrans" cxnId="{5029C7C5-A6BB-475F-95C7-CA616A429D66}">
      <dgm:prSet/>
      <dgm:spPr/>
      <dgm:t>
        <a:bodyPr/>
        <a:lstStyle/>
        <a:p>
          <a:endParaRPr lang="fr-FR"/>
        </a:p>
      </dgm:t>
    </dgm:pt>
    <dgm:pt modelId="{7F2109CB-AA2C-47E9-A986-49F0EDF625B2}">
      <dgm:prSet phldrT="[Texte]"/>
      <dgm:spPr/>
      <dgm:t>
        <a:bodyPr/>
        <a:lstStyle/>
        <a:p>
          <a:r>
            <a:rPr lang="fr-FR" b="1" dirty="0" smtClean="0"/>
            <a:t>ses processus,</a:t>
          </a:r>
          <a:endParaRPr lang="fr-FR" b="1" dirty="0"/>
        </a:p>
      </dgm:t>
    </dgm:pt>
    <dgm:pt modelId="{2C9DBF64-45CC-4E6D-B375-B27B25DD8C55}" type="parTrans" cxnId="{EC349FDE-9E0F-4C45-8FC2-792090C95782}">
      <dgm:prSet/>
      <dgm:spPr/>
      <dgm:t>
        <a:bodyPr/>
        <a:lstStyle/>
        <a:p>
          <a:endParaRPr lang="fr-FR"/>
        </a:p>
      </dgm:t>
    </dgm:pt>
    <dgm:pt modelId="{EE9326CE-E11F-431A-8C88-2E8C0EC2C2BD}" type="sibTrans" cxnId="{EC349FDE-9E0F-4C45-8FC2-792090C95782}">
      <dgm:prSet/>
      <dgm:spPr/>
      <dgm:t>
        <a:bodyPr/>
        <a:lstStyle/>
        <a:p>
          <a:endParaRPr lang="fr-FR"/>
        </a:p>
      </dgm:t>
    </dgm:pt>
    <dgm:pt modelId="{62BD5BD4-2081-48BD-85AC-D8111352B3E9}">
      <dgm:prSet phldrT="[Texte]"/>
      <dgm:spPr/>
      <dgm:t>
        <a:bodyPr/>
        <a:lstStyle/>
        <a:p>
          <a:r>
            <a:rPr lang="fr-FR" b="1" dirty="0" smtClean="0"/>
            <a:t>ses outils</a:t>
          </a:r>
          <a:endParaRPr lang="fr-FR" b="1" dirty="0"/>
        </a:p>
      </dgm:t>
    </dgm:pt>
    <dgm:pt modelId="{FA77D407-4837-4F10-96B9-16E1F1828751}" type="parTrans" cxnId="{C2D073E2-5B17-43A3-A714-8ADF2E9CD47F}">
      <dgm:prSet/>
      <dgm:spPr/>
      <dgm:t>
        <a:bodyPr/>
        <a:lstStyle/>
        <a:p>
          <a:endParaRPr lang="fr-FR"/>
        </a:p>
      </dgm:t>
    </dgm:pt>
    <dgm:pt modelId="{6EDA2D8A-50A6-4703-B7D7-E4B14C377F24}" type="sibTrans" cxnId="{C2D073E2-5B17-43A3-A714-8ADF2E9CD47F}">
      <dgm:prSet/>
      <dgm:spPr/>
      <dgm:t>
        <a:bodyPr/>
        <a:lstStyle/>
        <a:p>
          <a:endParaRPr lang="fr-FR"/>
        </a:p>
      </dgm:t>
    </dgm:pt>
    <dgm:pt modelId="{0B2B9F55-D53F-4FFC-9970-8D690F38A823}" type="pres">
      <dgm:prSet presAssocID="{CF0AB7B2-04C4-4CAC-86C6-B7B5417F6F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D4D634-88B7-4A05-9B9E-FAB3CD416193}" type="pres">
      <dgm:prSet presAssocID="{1823FFB6-2365-4F2B-B908-44580C58C27A}" presName="composite" presStyleCnt="0"/>
      <dgm:spPr/>
      <dgm:t>
        <a:bodyPr/>
        <a:lstStyle/>
        <a:p>
          <a:endParaRPr lang="fr-FR"/>
        </a:p>
      </dgm:t>
    </dgm:pt>
    <dgm:pt modelId="{08119CEA-3B94-4C19-A69A-A2928C00CF52}" type="pres">
      <dgm:prSet presAssocID="{1823FFB6-2365-4F2B-B908-44580C58C2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D553AE-249B-48BD-B234-AC387EDE6F17}" type="pres">
      <dgm:prSet presAssocID="{1823FFB6-2365-4F2B-B908-44580C58C27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74668-F9D8-4F6A-9A0B-A2374E8D2FEE}" type="pres">
      <dgm:prSet presAssocID="{A6DA789B-3C3E-491D-9DE0-7EC1EDB843A3}" presName="space" presStyleCnt="0"/>
      <dgm:spPr/>
      <dgm:t>
        <a:bodyPr/>
        <a:lstStyle/>
        <a:p>
          <a:endParaRPr lang="fr-FR"/>
        </a:p>
      </dgm:t>
    </dgm:pt>
    <dgm:pt modelId="{774B16B2-A3A6-4ECF-94B7-AF37A81465C0}" type="pres">
      <dgm:prSet presAssocID="{06922358-118B-43B9-B4C1-A4A02DE11C91}" presName="composite" presStyleCnt="0"/>
      <dgm:spPr/>
      <dgm:t>
        <a:bodyPr/>
        <a:lstStyle/>
        <a:p>
          <a:endParaRPr lang="fr-FR"/>
        </a:p>
      </dgm:t>
    </dgm:pt>
    <dgm:pt modelId="{1B637168-E8B2-4C33-BE5A-CBB05E516DCC}" type="pres">
      <dgm:prSet presAssocID="{06922358-118B-43B9-B4C1-A4A02DE11C9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78D9B5-0046-4EF6-9F7F-5241AC8DBB38}" type="pres">
      <dgm:prSet presAssocID="{06922358-118B-43B9-B4C1-A4A02DE11C9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A1546D-A718-41A7-84EE-EF2944B86C60}" type="pres">
      <dgm:prSet presAssocID="{641DCFE0-BA52-4EEE-9186-7797B127175F}" presName="space" presStyleCnt="0"/>
      <dgm:spPr/>
      <dgm:t>
        <a:bodyPr/>
        <a:lstStyle/>
        <a:p>
          <a:endParaRPr lang="fr-FR"/>
        </a:p>
      </dgm:t>
    </dgm:pt>
    <dgm:pt modelId="{3CCC6F2D-164F-4612-8A7D-44AF650007F8}" type="pres">
      <dgm:prSet presAssocID="{2AB1525B-C4BF-43CD-9092-5E4C7358C77E}" presName="composite" presStyleCnt="0"/>
      <dgm:spPr/>
      <dgm:t>
        <a:bodyPr/>
        <a:lstStyle/>
        <a:p>
          <a:endParaRPr lang="fr-FR"/>
        </a:p>
      </dgm:t>
    </dgm:pt>
    <dgm:pt modelId="{338BFD5F-B7F0-427C-BF5A-98D4EDC21164}" type="pres">
      <dgm:prSet presAssocID="{2AB1525B-C4BF-43CD-9092-5E4C7358C77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584F6-7D52-4B4D-996F-3BB1FA05537D}" type="pres">
      <dgm:prSet presAssocID="{2AB1525B-C4BF-43CD-9092-5E4C7358C77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81520D-C004-49DA-8C71-38C5761C8368}" type="presOf" srcId="{06922358-118B-43B9-B4C1-A4A02DE11C91}" destId="{1B637168-E8B2-4C33-BE5A-CBB05E516DCC}" srcOrd="0" destOrd="0" presId="urn:microsoft.com/office/officeart/2005/8/layout/hList1"/>
    <dgm:cxn modelId="{2714DE8B-9AEA-4D70-92BB-B999E90FCD92}" srcId="{CF0AB7B2-04C4-4CAC-86C6-B7B5417F6FA0}" destId="{06922358-118B-43B9-B4C1-A4A02DE11C91}" srcOrd="1" destOrd="0" parTransId="{93E18323-E8DF-4253-B8D3-E2F0D90F45E1}" sibTransId="{641DCFE0-BA52-4EEE-9186-7797B127175F}"/>
    <dgm:cxn modelId="{BD9DCBE1-69DD-444C-A7E4-90E03B4EBFFE}" type="presOf" srcId="{743D6555-08D0-42DE-884F-2D3F1731F4F5}" destId="{374584F6-7D52-4B4D-996F-3BB1FA05537D}" srcOrd="0" destOrd="0" presId="urn:microsoft.com/office/officeart/2005/8/layout/hList1"/>
    <dgm:cxn modelId="{114B70B2-A612-4F03-B987-28FA487ECF08}" srcId="{1823FFB6-2365-4F2B-B908-44580C58C27A}" destId="{17A5CCA3-A8BF-4EA5-BBE6-128EF18E28D6}" srcOrd="0" destOrd="0" parTransId="{820516F1-4D87-427B-A439-754C8825BBDB}" sibTransId="{5986DA7F-E3CB-4ADE-8AE7-4B497D8C2203}"/>
    <dgm:cxn modelId="{5029C7C5-A6BB-475F-95C7-CA616A429D66}" srcId="{17A5CCA3-A8BF-4EA5-BBE6-128EF18E28D6}" destId="{066DD68D-D492-42FE-AC1B-BC9D7A8DD3D9}" srcOrd="1" destOrd="0" parTransId="{2F45000F-A8C8-48A4-A1C1-072E3F759DCE}" sibTransId="{C97B4E28-B778-4E8B-B9A2-F1C6196DD87E}"/>
    <dgm:cxn modelId="{C2D073E2-5B17-43A3-A714-8ADF2E9CD47F}" srcId="{17A5CCA3-A8BF-4EA5-BBE6-128EF18E28D6}" destId="{62BD5BD4-2081-48BD-85AC-D8111352B3E9}" srcOrd="3" destOrd="0" parTransId="{FA77D407-4837-4F10-96B9-16E1F1828751}" sibTransId="{6EDA2D8A-50A6-4703-B7D7-E4B14C377F24}"/>
    <dgm:cxn modelId="{F2F2E004-9CAA-46BF-8BD8-834D98FB153C}" type="presOf" srcId="{7F2109CB-AA2C-47E9-A986-49F0EDF625B2}" destId="{E1D553AE-249B-48BD-B234-AC387EDE6F17}" srcOrd="0" destOrd="3" presId="urn:microsoft.com/office/officeart/2005/8/layout/hList1"/>
    <dgm:cxn modelId="{913B2594-5C62-40CA-A0F6-C75B10700B90}" type="presOf" srcId="{A36CCDA7-0EA9-446F-B763-4FC5F728BED2}" destId="{E1D553AE-249B-48BD-B234-AC387EDE6F17}" srcOrd="0" destOrd="1" presId="urn:microsoft.com/office/officeart/2005/8/layout/hList1"/>
    <dgm:cxn modelId="{26652F54-200D-472B-80C7-6402E33C3755}" srcId="{A9559C47-8C53-4C75-AEA4-8E6EF71C76AE}" destId="{D9A94464-3048-45BC-99D6-FB41717EEE57}" srcOrd="1" destOrd="0" parTransId="{5D654904-2196-4D77-AE7F-151B0859B99E}" sibTransId="{39356F61-B849-448C-9CFB-2AE208668CCE}"/>
    <dgm:cxn modelId="{8E661259-4C4D-477D-8E5A-F5B9AEFD88EF}" type="presOf" srcId="{24A3AAA0-EA88-49E2-B6CD-E918F15C0F4F}" destId="{374584F6-7D52-4B4D-996F-3BB1FA05537D}" srcOrd="0" destOrd="2" presId="urn:microsoft.com/office/officeart/2005/8/layout/hList1"/>
    <dgm:cxn modelId="{5C31CFA6-3360-4C47-8EE6-F5F94FD046A2}" type="presOf" srcId="{2AB1525B-C4BF-43CD-9092-5E4C7358C77E}" destId="{338BFD5F-B7F0-427C-BF5A-98D4EDC21164}" srcOrd="0" destOrd="0" presId="urn:microsoft.com/office/officeart/2005/8/layout/hList1"/>
    <dgm:cxn modelId="{9CCB4B5A-DEBF-40F2-BED5-001567DC4EA5}" srcId="{CF0AB7B2-04C4-4CAC-86C6-B7B5417F6FA0}" destId="{2AB1525B-C4BF-43CD-9092-5E4C7358C77E}" srcOrd="2" destOrd="0" parTransId="{145A0FC7-5B4D-42F6-976F-2307CA817A77}" sibTransId="{5B880F18-A67C-4059-AEFD-8D0A12ED2A27}"/>
    <dgm:cxn modelId="{98B9EF38-B737-4516-B407-937259FEDC01}" type="presOf" srcId="{CF0AB7B2-04C4-4CAC-86C6-B7B5417F6FA0}" destId="{0B2B9F55-D53F-4FFC-9970-8D690F38A823}" srcOrd="0" destOrd="0" presId="urn:microsoft.com/office/officeart/2005/8/layout/hList1"/>
    <dgm:cxn modelId="{7CCEDB18-0778-4715-AB60-6125F8B7DD40}" type="presOf" srcId="{D9A94464-3048-45BC-99D6-FB41717EEE57}" destId="{374584F6-7D52-4B4D-996F-3BB1FA05537D}" srcOrd="0" destOrd="3" presId="urn:microsoft.com/office/officeart/2005/8/layout/hList1"/>
    <dgm:cxn modelId="{EC349FDE-9E0F-4C45-8FC2-792090C95782}" srcId="{17A5CCA3-A8BF-4EA5-BBE6-128EF18E28D6}" destId="{7F2109CB-AA2C-47E9-A986-49F0EDF625B2}" srcOrd="2" destOrd="0" parTransId="{2C9DBF64-45CC-4E6D-B375-B27B25DD8C55}" sibTransId="{EE9326CE-E11F-431A-8C88-2E8C0EC2C2BD}"/>
    <dgm:cxn modelId="{43290ECD-0CBE-4402-944A-C6ECD0220867}" srcId="{A9559C47-8C53-4C75-AEA4-8E6EF71C76AE}" destId="{24A3AAA0-EA88-49E2-B6CD-E918F15C0F4F}" srcOrd="0" destOrd="0" parTransId="{9237EB40-333B-4595-A966-B51D479A0DD0}" sibTransId="{48C43F6F-192F-442C-A19D-D3E61DF92B80}"/>
    <dgm:cxn modelId="{62F84DBF-3E57-4E89-87D0-422F3972857B}" type="presOf" srcId="{6DAA8578-5701-40A4-AEC5-34A5C57C42F2}" destId="{4E78D9B5-0046-4EF6-9F7F-5241AC8DBB38}" srcOrd="0" destOrd="0" presId="urn:microsoft.com/office/officeart/2005/8/layout/hList1"/>
    <dgm:cxn modelId="{FD37B1F3-CA0E-4E9F-85F5-CA83A598E965}" type="presOf" srcId="{066DD68D-D492-42FE-AC1B-BC9D7A8DD3D9}" destId="{E1D553AE-249B-48BD-B234-AC387EDE6F17}" srcOrd="0" destOrd="2" presId="urn:microsoft.com/office/officeart/2005/8/layout/hList1"/>
    <dgm:cxn modelId="{60465C94-3ACB-4AEF-91C2-1F0F3830BA87}" type="presOf" srcId="{1823FFB6-2365-4F2B-B908-44580C58C27A}" destId="{08119CEA-3B94-4C19-A69A-A2928C00CF52}" srcOrd="0" destOrd="0" presId="urn:microsoft.com/office/officeart/2005/8/layout/hList1"/>
    <dgm:cxn modelId="{DE87ACDE-CF0C-422F-A8A7-3852707F2345}" srcId="{2AB1525B-C4BF-43CD-9092-5E4C7358C77E}" destId="{A9559C47-8C53-4C75-AEA4-8E6EF71C76AE}" srcOrd="1" destOrd="0" parTransId="{9E122D6C-04F2-4C75-922D-E64075835259}" sibTransId="{B416A417-87A2-4250-94C0-3FF14F085359}"/>
    <dgm:cxn modelId="{656A455B-4E90-4662-B640-FE72C4C04F5B}" srcId="{CF0AB7B2-04C4-4CAC-86C6-B7B5417F6FA0}" destId="{1823FFB6-2365-4F2B-B908-44580C58C27A}" srcOrd="0" destOrd="0" parTransId="{980D0C97-4B3C-4AF1-96A9-08AA9C4FB152}" sibTransId="{A6DA789B-3C3E-491D-9DE0-7EC1EDB843A3}"/>
    <dgm:cxn modelId="{88519D45-ED21-4C63-B16D-8A84107E3DDF}" srcId="{06922358-118B-43B9-B4C1-A4A02DE11C91}" destId="{6DAA8578-5701-40A4-AEC5-34A5C57C42F2}" srcOrd="0" destOrd="0" parTransId="{2B6BAD93-1BC0-4BCE-88F6-89348921E56E}" sibTransId="{2B5B4B90-E11E-46DD-B8BF-A1AB12052B42}"/>
    <dgm:cxn modelId="{7653D6E8-DFE8-4BAF-9288-1153C79E3A9F}" type="presOf" srcId="{62BD5BD4-2081-48BD-85AC-D8111352B3E9}" destId="{E1D553AE-249B-48BD-B234-AC387EDE6F17}" srcOrd="0" destOrd="4" presId="urn:microsoft.com/office/officeart/2005/8/layout/hList1"/>
    <dgm:cxn modelId="{EBA6E792-82EF-4F26-8B99-F27836FFE3FA}" srcId="{17A5CCA3-A8BF-4EA5-BBE6-128EF18E28D6}" destId="{A36CCDA7-0EA9-446F-B763-4FC5F728BED2}" srcOrd="0" destOrd="0" parTransId="{EA1BEA0C-69B0-4898-8D0A-81634F47E84E}" sibTransId="{22125A49-08B0-4F15-A184-ECDAEFB17602}"/>
    <dgm:cxn modelId="{6B036049-6B09-4E7D-B7E2-3AD1C6FCB8AA}" type="presOf" srcId="{A9559C47-8C53-4C75-AEA4-8E6EF71C76AE}" destId="{374584F6-7D52-4B4D-996F-3BB1FA05537D}" srcOrd="0" destOrd="1" presId="urn:microsoft.com/office/officeart/2005/8/layout/hList1"/>
    <dgm:cxn modelId="{621B28B6-93B0-42F9-B43B-BDEFA6CEF18C}" type="presOf" srcId="{17A5CCA3-A8BF-4EA5-BBE6-128EF18E28D6}" destId="{E1D553AE-249B-48BD-B234-AC387EDE6F17}" srcOrd="0" destOrd="0" presId="urn:microsoft.com/office/officeart/2005/8/layout/hList1"/>
    <dgm:cxn modelId="{C0B9CAEC-FCF1-40F9-BA00-5706D801EEF1}" srcId="{2AB1525B-C4BF-43CD-9092-5E4C7358C77E}" destId="{743D6555-08D0-42DE-884F-2D3F1731F4F5}" srcOrd="0" destOrd="0" parTransId="{C6AEFA32-17CB-4F37-B9C2-CBF7C1B50182}" sibTransId="{E39E147B-22E6-4B83-B14C-A029A3C292A7}"/>
    <dgm:cxn modelId="{9871E8EA-502E-492F-A869-B9CCAA628A49}" type="presParOf" srcId="{0B2B9F55-D53F-4FFC-9970-8D690F38A823}" destId="{3CD4D634-88B7-4A05-9B9E-FAB3CD416193}" srcOrd="0" destOrd="0" presId="urn:microsoft.com/office/officeart/2005/8/layout/hList1"/>
    <dgm:cxn modelId="{4A8DA3B8-8EB3-4FEE-AE77-92797700306B}" type="presParOf" srcId="{3CD4D634-88B7-4A05-9B9E-FAB3CD416193}" destId="{08119CEA-3B94-4C19-A69A-A2928C00CF52}" srcOrd="0" destOrd="0" presId="urn:microsoft.com/office/officeart/2005/8/layout/hList1"/>
    <dgm:cxn modelId="{7A3A3021-92F2-4CC5-912F-B51D672FB22A}" type="presParOf" srcId="{3CD4D634-88B7-4A05-9B9E-FAB3CD416193}" destId="{E1D553AE-249B-48BD-B234-AC387EDE6F17}" srcOrd="1" destOrd="0" presId="urn:microsoft.com/office/officeart/2005/8/layout/hList1"/>
    <dgm:cxn modelId="{7BA048B8-1E20-4BEF-B1E6-C209DEF7D8AA}" type="presParOf" srcId="{0B2B9F55-D53F-4FFC-9970-8D690F38A823}" destId="{12374668-F9D8-4F6A-9A0B-A2374E8D2FEE}" srcOrd="1" destOrd="0" presId="urn:microsoft.com/office/officeart/2005/8/layout/hList1"/>
    <dgm:cxn modelId="{992B1242-6B7C-4DD7-B853-74A0F9BB72AD}" type="presParOf" srcId="{0B2B9F55-D53F-4FFC-9970-8D690F38A823}" destId="{774B16B2-A3A6-4ECF-94B7-AF37A81465C0}" srcOrd="2" destOrd="0" presId="urn:microsoft.com/office/officeart/2005/8/layout/hList1"/>
    <dgm:cxn modelId="{CBC6FAAA-2705-4C10-9CBF-02E1619AFECE}" type="presParOf" srcId="{774B16B2-A3A6-4ECF-94B7-AF37A81465C0}" destId="{1B637168-E8B2-4C33-BE5A-CBB05E516DCC}" srcOrd="0" destOrd="0" presId="urn:microsoft.com/office/officeart/2005/8/layout/hList1"/>
    <dgm:cxn modelId="{7DEE8B02-455E-4B66-8EB1-3DE95D58137A}" type="presParOf" srcId="{774B16B2-A3A6-4ECF-94B7-AF37A81465C0}" destId="{4E78D9B5-0046-4EF6-9F7F-5241AC8DBB38}" srcOrd="1" destOrd="0" presId="urn:microsoft.com/office/officeart/2005/8/layout/hList1"/>
    <dgm:cxn modelId="{3B3EC75E-C3B3-47D8-B584-515DD3CCE8FB}" type="presParOf" srcId="{0B2B9F55-D53F-4FFC-9970-8D690F38A823}" destId="{5AA1546D-A718-41A7-84EE-EF2944B86C60}" srcOrd="3" destOrd="0" presId="urn:microsoft.com/office/officeart/2005/8/layout/hList1"/>
    <dgm:cxn modelId="{E4E36C12-A695-4502-9B06-FADD92F6BF2F}" type="presParOf" srcId="{0B2B9F55-D53F-4FFC-9970-8D690F38A823}" destId="{3CCC6F2D-164F-4612-8A7D-44AF650007F8}" srcOrd="4" destOrd="0" presId="urn:microsoft.com/office/officeart/2005/8/layout/hList1"/>
    <dgm:cxn modelId="{2B6083A9-796D-4A3C-B761-AFDDFBE278E2}" type="presParOf" srcId="{3CCC6F2D-164F-4612-8A7D-44AF650007F8}" destId="{338BFD5F-B7F0-427C-BF5A-98D4EDC21164}" srcOrd="0" destOrd="0" presId="urn:microsoft.com/office/officeart/2005/8/layout/hList1"/>
    <dgm:cxn modelId="{20CEBE7B-005F-4066-A4A2-9506C86F3ACB}" type="presParOf" srcId="{3CCC6F2D-164F-4612-8A7D-44AF650007F8}" destId="{374584F6-7D52-4B4D-996F-3BB1FA0553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0AB7B2-04C4-4CAC-86C6-B7B5417F6FA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823FFB6-2365-4F2B-B908-44580C58C27A}">
      <dgm:prSet phldrT="[Texte]"/>
      <dgm:spPr/>
      <dgm:t>
        <a:bodyPr/>
        <a:lstStyle/>
        <a:p>
          <a:r>
            <a:rPr lang="fr-FR" b="1" dirty="0" smtClean="0"/>
            <a:t>Où : dans le SI comptable</a:t>
          </a:r>
          <a:endParaRPr lang="fr-FR" b="1" dirty="0"/>
        </a:p>
      </dgm:t>
    </dgm:pt>
    <dgm:pt modelId="{980D0C97-4B3C-4AF1-96A9-08AA9C4FB152}" type="parTrans" cxnId="{656A455B-4E90-4662-B640-FE72C4C04F5B}">
      <dgm:prSet/>
      <dgm:spPr/>
      <dgm:t>
        <a:bodyPr/>
        <a:lstStyle/>
        <a:p>
          <a:endParaRPr lang="fr-FR"/>
        </a:p>
      </dgm:t>
    </dgm:pt>
    <dgm:pt modelId="{A6DA789B-3C3E-491D-9DE0-7EC1EDB843A3}" type="sibTrans" cxnId="{656A455B-4E90-4662-B640-FE72C4C04F5B}">
      <dgm:prSet/>
      <dgm:spPr/>
      <dgm:t>
        <a:bodyPr/>
        <a:lstStyle/>
        <a:p>
          <a:endParaRPr lang="fr-FR"/>
        </a:p>
      </dgm:t>
    </dgm:pt>
    <dgm:pt modelId="{17A5CCA3-A8BF-4EA5-BBE6-128EF18E28D6}">
      <dgm:prSet phldrT="[Texte]"/>
      <dgm:spPr/>
      <dgm:t>
        <a:bodyPr/>
        <a:lstStyle/>
        <a:p>
          <a:r>
            <a:rPr lang="fr-FR" b="1" dirty="0" smtClean="0"/>
            <a:t>Caractériser des SI réels, regarder les métiers, les outils, le degré d’intégration, d’externalisation, les applications en œuvre, les architectures…</a:t>
          </a:r>
          <a:endParaRPr lang="fr-FR" b="1" dirty="0"/>
        </a:p>
      </dgm:t>
    </dgm:pt>
    <dgm:pt modelId="{820516F1-4D87-427B-A439-754C8825BBDB}" type="parTrans" cxnId="{114B70B2-A612-4F03-B987-28FA487ECF08}">
      <dgm:prSet/>
      <dgm:spPr/>
      <dgm:t>
        <a:bodyPr/>
        <a:lstStyle/>
        <a:p>
          <a:endParaRPr lang="fr-FR"/>
        </a:p>
      </dgm:t>
    </dgm:pt>
    <dgm:pt modelId="{5986DA7F-E3CB-4ADE-8AE7-4B497D8C2203}" type="sibTrans" cxnId="{114B70B2-A612-4F03-B987-28FA487ECF08}">
      <dgm:prSet/>
      <dgm:spPr/>
      <dgm:t>
        <a:bodyPr/>
        <a:lstStyle/>
        <a:p>
          <a:endParaRPr lang="fr-FR"/>
        </a:p>
      </dgm:t>
    </dgm:pt>
    <dgm:pt modelId="{06922358-118B-43B9-B4C1-A4A02DE11C91}">
      <dgm:prSet phldrT="[Texte]"/>
      <dgm:spPr/>
      <dgm:t>
        <a:bodyPr/>
        <a:lstStyle/>
        <a:p>
          <a:r>
            <a:rPr lang="fr-FR" b="1" dirty="0" smtClean="0"/>
            <a:t>Quoi : évaluer les besoins d’information</a:t>
          </a:r>
          <a:endParaRPr lang="fr-FR" b="1" dirty="0"/>
        </a:p>
      </dgm:t>
    </dgm:pt>
    <dgm:pt modelId="{93E18323-E8DF-4253-B8D3-E2F0D90F45E1}" type="parTrans" cxnId="{2714DE8B-9AEA-4D70-92BB-B999E90FCD92}">
      <dgm:prSet/>
      <dgm:spPr/>
      <dgm:t>
        <a:bodyPr/>
        <a:lstStyle/>
        <a:p>
          <a:endParaRPr lang="fr-FR"/>
        </a:p>
      </dgm:t>
    </dgm:pt>
    <dgm:pt modelId="{641DCFE0-BA52-4EEE-9186-7797B127175F}" type="sibTrans" cxnId="{2714DE8B-9AEA-4D70-92BB-B999E90FCD92}">
      <dgm:prSet/>
      <dgm:spPr/>
      <dgm:t>
        <a:bodyPr/>
        <a:lstStyle/>
        <a:p>
          <a:endParaRPr lang="fr-FR"/>
        </a:p>
      </dgm:t>
    </dgm:pt>
    <dgm:pt modelId="{6DAA8578-5701-40A4-AEC5-34A5C57C42F2}">
      <dgm:prSet phldrT="[Texte]"/>
      <dgm:spPr/>
      <dgm:t>
        <a:bodyPr/>
        <a:lstStyle/>
        <a:p>
          <a:r>
            <a:rPr lang="fr-FR" b="1" dirty="0" smtClean="0"/>
            <a:t>Comprendre et représenter des processus</a:t>
          </a:r>
          <a:endParaRPr lang="fr-FR" b="1" dirty="0"/>
        </a:p>
      </dgm:t>
    </dgm:pt>
    <dgm:pt modelId="{2B6BAD93-1BC0-4BCE-88F6-89348921E56E}" type="parTrans" cxnId="{88519D45-ED21-4C63-B16D-8A84107E3DDF}">
      <dgm:prSet/>
      <dgm:spPr/>
      <dgm:t>
        <a:bodyPr/>
        <a:lstStyle/>
        <a:p>
          <a:endParaRPr lang="fr-FR"/>
        </a:p>
      </dgm:t>
    </dgm:pt>
    <dgm:pt modelId="{2B5B4B90-E11E-46DD-B8BF-A1AB12052B42}" type="sibTrans" cxnId="{88519D45-ED21-4C63-B16D-8A84107E3DDF}">
      <dgm:prSet/>
      <dgm:spPr/>
      <dgm:t>
        <a:bodyPr/>
        <a:lstStyle/>
        <a:p>
          <a:endParaRPr lang="fr-FR"/>
        </a:p>
      </dgm:t>
    </dgm:pt>
    <dgm:pt modelId="{743D6555-08D0-42DE-884F-2D3F1731F4F5}">
      <dgm:prSet phldrT="[Texte]"/>
      <dgm:spPr/>
      <dgm:t>
        <a:bodyPr/>
        <a:lstStyle/>
        <a:p>
          <a:r>
            <a:rPr lang="fr-FR" b="1" dirty="0" smtClean="0"/>
            <a:t>Interroger des bases de données en SQL sans excès de sophistication (syntaxe au détriment de l’expression de critères pertinents)</a:t>
          </a:r>
          <a:endParaRPr lang="fr-FR" b="1" dirty="0"/>
        </a:p>
      </dgm:t>
    </dgm:pt>
    <dgm:pt modelId="{C6AEFA32-17CB-4F37-B9C2-CBF7C1B50182}" type="parTrans" cxnId="{C0B9CAEC-FCF1-40F9-BA00-5706D801EEF1}">
      <dgm:prSet/>
      <dgm:spPr/>
      <dgm:t>
        <a:bodyPr/>
        <a:lstStyle/>
        <a:p>
          <a:endParaRPr lang="fr-FR"/>
        </a:p>
      </dgm:t>
    </dgm:pt>
    <dgm:pt modelId="{E39E147B-22E6-4B83-B14C-A029A3C292A7}" type="sibTrans" cxnId="{C0B9CAEC-FCF1-40F9-BA00-5706D801EEF1}">
      <dgm:prSet/>
      <dgm:spPr/>
      <dgm:t>
        <a:bodyPr/>
        <a:lstStyle/>
        <a:p>
          <a:endParaRPr lang="fr-FR"/>
        </a:p>
      </dgm:t>
    </dgm:pt>
    <dgm:pt modelId="{A9559C47-8C53-4C75-AEA4-8E6EF71C76AE}">
      <dgm:prSet phldrT="[Texte]"/>
      <dgm:spPr/>
      <dgm:t>
        <a:bodyPr/>
        <a:lstStyle/>
        <a:p>
          <a:r>
            <a:rPr lang="fr-FR" b="1" dirty="0" smtClean="0"/>
            <a:t>Organiser et observer une veille à l’aide de tout type d’outils (</a:t>
          </a:r>
          <a:r>
            <a:rPr lang="fr-FR" b="1" dirty="0" err="1" smtClean="0"/>
            <a:t>twitter</a:t>
          </a:r>
          <a:r>
            <a:rPr lang="fr-FR" b="1" dirty="0" smtClean="0"/>
            <a:t>, </a:t>
          </a:r>
          <a:r>
            <a:rPr lang="fr-FR" b="1" dirty="0" err="1" smtClean="0"/>
            <a:t>pearltrees</a:t>
          </a:r>
          <a:r>
            <a:rPr lang="fr-FR" b="1" dirty="0" smtClean="0"/>
            <a:t>…) pour inférer sa pratique métier</a:t>
          </a:r>
          <a:endParaRPr lang="fr-FR" b="1" dirty="0"/>
        </a:p>
      </dgm:t>
    </dgm:pt>
    <dgm:pt modelId="{9E122D6C-04F2-4C75-922D-E64075835259}" type="parTrans" cxnId="{DE87ACDE-CF0C-422F-A8A7-3852707F2345}">
      <dgm:prSet/>
      <dgm:spPr/>
      <dgm:t>
        <a:bodyPr/>
        <a:lstStyle/>
        <a:p>
          <a:endParaRPr lang="fr-FR"/>
        </a:p>
      </dgm:t>
    </dgm:pt>
    <dgm:pt modelId="{B416A417-87A2-4250-94C0-3FF14F085359}" type="sibTrans" cxnId="{DE87ACDE-CF0C-422F-A8A7-3852707F2345}">
      <dgm:prSet/>
      <dgm:spPr/>
      <dgm:t>
        <a:bodyPr/>
        <a:lstStyle/>
        <a:p>
          <a:endParaRPr lang="fr-FR"/>
        </a:p>
      </dgm:t>
    </dgm:pt>
    <dgm:pt modelId="{2AB1525B-C4BF-43CD-9092-5E4C7358C77E}">
      <dgm:prSet phldrT="[Texte]"/>
      <dgm:spPr/>
      <dgm:t>
        <a:bodyPr/>
        <a:lstStyle/>
        <a:p>
          <a:r>
            <a:rPr lang="fr-FR" b="1" dirty="0" smtClean="0"/>
            <a:t>Comment : des méthodes de recherche</a:t>
          </a:r>
          <a:endParaRPr lang="fr-FR" b="1" dirty="0"/>
        </a:p>
      </dgm:t>
    </dgm:pt>
    <dgm:pt modelId="{145A0FC7-5B4D-42F6-976F-2307CA817A77}" type="parTrans" cxnId="{9CCB4B5A-DEBF-40F2-BED5-001567DC4EA5}">
      <dgm:prSet/>
      <dgm:spPr/>
      <dgm:t>
        <a:bodyPr/>
        <a:lstStyle/>
        <a:p>
          <a:endParaRPr lang="fr-FR"/>
        </a:p>
      </dgm:t>
    </dgm:pt>
    <dgm:pt modelId="{5B880F18-A67C-4059-AEFD-8D0A12ED2A27}" type="sibTrans" cxnId="{9CCB4B5A-DEBF-40F2-BED5-001567DC4EA5}">
      <dgm:prSet/>
      <dgm:spPr/>
      <dgm:t>
        <a:bodyPr/>
        <a:lstStyle/>
        <a:p>
          <a:endParaRPr lang="fr-FR"/>
        </a:p>
      </dgm:t>
    </dgm:pt>
    <dgm:pt modelId="{0525DA08-4318-4686-AD84-1A30927AFF9D}">
      <dgm:prSet phldrT="[Texte]"/>
      <dgm:spPr/>
      <dgm:t>
        <a:bodyPr/>
        <a:lstStyle/>
        <a:p>
          <a:r>
            <a:rPr lang="fr-FR" b="1" dirty="0" smtClean="0"/>
            <a:t>Acteurs</a:t>
          </a:r>
          <a:endParaRPr lang="fr-FR" b="1" dirty="0"/>
        </a:p>
      </dgm:t>
    </dgm:pt>
    <dgm:pt modelId="{9EE0D30B-2E81-40FB-817E-F897C8E74DBB}" type="parTrans" cxnId="{EF628F3D-CAB4-4D0B-8AA3-21EE6540952B}">
      <dgm:prSet/>
      <dgm:spPr/>
      <dgm:t>
        <a:bodyPr/>
        <a:lstStyle/>
        <a:p>
          <a:endParaRPr lang="fr-FR"/>
        </a:p>
      </dgm:t>
    </dgm:pt>
    <dgm:pt modelId="{3DC78B7C-143E-419D-A9B7-3D57B0AC74F4}" type="sibTrans" cxnId="{EF628F3D-CAB4-4D0B-8AA3-21EE6540952B}">
      <dgm:prSet/>
      <dgm:spPr/>
      <dgm:t>
        <a:bodyPr/>
        <a:lstStyle/>
        <a:p>
          <a:endParaRPr lang="fr-FR"/>
        </a:p>
      </dgm:t>
    </dgm:pt>
    <dgm:pt modelId="{C59F38C1-3B7B-4DF8-B22D-C427EB3F009D}">
      <dgm:prSet phldrT="[Texte]"/>
      <dgm:spPr/>
      <dgm:t>
        <a:bodyPr/>
        <a:lstStyle/>
        <a:p>
          <a:r>
            <a:rPr lang="fr-FR" b="1" dirty="0" smtClean="0"/>
            <a:t>Evénements déclencheurs</a:t>
          </a:r>
          <a:endParaRPr lang="fr-FR" b="1" dirty="0"/>
        </a:p>
      </dgm:t>
    </dgm:pt>
    <dgm:pt modelId="{551D5595-9CED-429B-AC6B-A5CEDB12D3E8}" type="parTrans" cxnId="{46F6AD0F-CEF2-4AFB-BF39-4CED4A3EBF2C}">
      <dgm:prSet/>
      <dgm:spPr/>
      <dgm:t>
        <a:bodyPr/>
        <a:lstStyle/>
        <a:p>
          <a:endParaRPr lang="fr-FR"/>
        </a:p>
      </dgm:t>
    </dgm:pt>
    <dgm:pt modelId="{450D2DF4-5738-46AC-A514-63DE59A37032}" type="sibTrans" cxnId="{46F6AD0F-CEF2-4AFB-BF39-4CED4A3EBF2C}">
      <dgm:prSet/>
      <dgm:spPr/>
      <dgm:t>
        <a:bodyPr/>
        <a:lstStyle/>
        <a:p>
          <a:endParaRPr lang="fr-FR"/>
        </a:p>
      </dgm:t>
    </dgm:pt>
    <dgm:pt modelId="{DA097D28-53D0-498F-A0B0-4222CFEBC0B3}">
      <dgm:prSet phldrT="[Texte]"/>
      <dgm:spPr/>
      <dgm:t>
        <a:bodyPr/>
        <a:lstStyle/>
        <a:p>
          <a:r>
            <a:rPr lang="fr-FR" b="1" dirty="0" smtClean="0"/>
            <a:t>Evénements résultats</a:t>
          </a:r>
          <a:endParaRPr lang="fr-FR" b="1" dirty="0"/>
        </a:p>
      </dgm:t>
    </dgm:pt>
    <dgm:pt modelId="{4ACD4011-9248-4BED-B23F-364853F56873}" type="parTrans" cxnId="{8AD8BD71-FF8E-4604-BB89-8F2B0AE961F2}">
      <dgm:prSet/>
      <dgm:spPr/>
      <dgm:t>
        <a:bodyPr/>
        <a:lstStyle/>
        <a:p>
          <a:endParaRPr lang="fr-FR"/>
        </a:p>
      </dgm:t>
    </dgm:pt>
    <dgm:pt modelId="{678EF75D-B0BF-4BC1-908A-DF71B43677E6}" type="sibTrans" cxnId="{8AD8BD71-FF8E-4604-BB89-8F2B0AE961F2}">
      <dgm:prSet/>
      <dgm:spPr/>
      <dgm:t>
        <a:bodyPr/>
        <a:lstStyle/>
        <a:p>
          <a:endParaRPr lang="fr-FR"/>
        </a:p>
      </dgm:t>
    </dgm:pt>
    <dgm:pt modelId="{405F902E-B147-45AE-8EC2-5271730BDA2F}">
      <dgm:prSet phldrT="[Texte]"/>
      <dgm:spPr/>
      <dgm:t>
        <a:bodyPr/>
        <a:lstStyle/>
        <a:p>
          <a:r>
            <a:rPr lang="fr-FR" b="1" dirty="0" smtClean="0"/>
            <a:t>Activités</a:t>
          </a:r>
          <a:endParaRPr lang="fr-FR" b="1" dirty="0"/>
        </a:p>
      </dgm:t>
    </dgm:pt>
    <dgm:pt modelId="{0910244F-D541-46FC-A415-97FD516D7BD4}" type="parTrans" cxnId="{593623E5-5144-4C37-8E2A-4E3E2A3759F0}">
      <dgm:prSet/>
      <dgm:spPr/>
      <dgm:t>
        <a:bodyPr/>
        <a:lstStyle/>
        <a:p>
          <a:endParaRPr lang="fr-FR"/>
        </a:p>
      </dgm:t>
    </dgm:pt>
    <dgm:pt modelId="{F7730A4D-AA23-4164-9859-AD810889FA00}" type="sibTrans" cxnId="{593623E5-5144-4C37-8E2A-4E3E2A3759F0}">
      <dgm:prSet/>
      <dgm:spPr/>
      <dgm:t>
        <a:bodyPr/>
        <a:lstStyle/>
        <a:p>
          <a:endParaRPr lang="fr-FR"/>
        </a:p>
      </dgm:t>
    </dgm:pt>
    <dgm:pt modelId="{43B4172A-8A0C-465A-9EE4-3DA6C7DBA3A6}">
      <dgm:prSet phldrT="[Texte]"/>
      <dgm:spPr/>
      <dgm:t>
        <a:bodyPr/>
        <a:lstStyle/>
        <a:p>
          <a:r>
            <a:rPr lang="fr-FR" b="1" dirty="0" smtClean="0"/>
            <a:t>Points de contrôles</a:t>
          </a:r>
          <a:endParaRPr lang="fr-FR" b="1" dirty="0"/>
        </a:p>
      </dgm:t>
    </dgm:pt>
    <dgm:pt modelId="{8385858C-30F2-44C2-81FC-AB5072AD8729}" type="parTrans" cxnId="{2C7F966F-B695-4DE1-9F64-C186DE75D680}">
      <dgm:prSet/>
      <dgm:spPr/>
      <dgm:t>
        <a:bodyPr/>
        <a:lstStyle/>
        <a:p>
          <a:endParaRPr lang="fr-FR"/>
        </a:p>
      </dgm:t>
    </dgm:pt>
    <dgm:pt modelId="{296A08F6-E98D-42D3-BCA3-0076CCB1CC0D}" type="sibTrans" cxnId="{2C7F966F-B695-4DE1-9F64-C186DE75D680}">
      <dgm:prSet/>
      <dgm:spPr/>
      <dgm:t>
        <a:bodyPr/>
        <a:lstStyle/>
        <a:p>
          <a:endParaRPr lang="fr-FR"/>
        </a:p>
      </dgm:t>
    </dgm:pt>
    <dgm:pt modelId="{B6E9359E-8A3B-470C-976E-54671B0354EA}">
      <dgm:prSet phldrT="[Texte]"/>
      <dgm:spPr/>
      <dgm:t>
        <a:bodyPr/>
        <a:lstStyle/>
        <a:p>
          <a:r>
            <a:rPr lang="fr-FR" b="1" dirty="0" smtClean="0"/>
            <a:t>Réaliser des opérations de tris croisés sur des données en nombre sur un tableur</a:t>
          </a:r>
          <a:endParaRPr lang="fr-FR" b="1" dirty="0"/>
        </a:p>
      </dgm:t>
    </dgm:pt>
    <dgm:pt modelId="{0CAD2B34-804C-49F0-8C9F-61A5F0343FAE}" type="parTrans" cxnId="{465412DF-C2E6-4BD1-86B2-BA84D13C3255}">
      <dgm:prSet/>
      <dgm:spPr/>
      <dgm:t>
        <a:bodyPr/>
        <a:lstStyle/>
        <a:p>
          <a:endParaRPr lang="fr-FR"/>
        </a:p>
      </dgm:t>
    </dgm:pt>
    <dgm:pt modelId="{C6E176ED-19DD-4F8F-91E7-BC2CA4DB4BA2}" type="sibTrans" cxnId="{465412DF-C2E6-4BD1-86B2-BA84D13C3255}">
      <dgm:prSet/>
      <dgm:spPr/>
      <dgm:t>
        <a:bodyPr/>
        <a:lstStyle/>
        <a:p>
          <a:endParaRPr lang="fr-FR"/>
        </a:p>
      </dgm:t>
    </dgm:pt>
    <dgm:pt modelId="{3EE95B70-2C6F-4BEB-B71D-D8487DC06F0F}">
      <dgm:prSet phldrT="[Texte]"/>
      <dgm:spPr/>
      <dgm:t>
        <a:bodyPr/>
        <a:lstStyle/>
        <a:p>
          <a:r>
            <a:rPr lang="fr-FR" b="1" dirty="0" smtClean="0"/>
            <a:t>Interroger des données à partir d’un PGI</a:t>
          </a:r>
          <a:endParaRPr lang="fr-FR" b="1" dirty="0"/>
        </a:p>
      </dgm:t>
    </dgm:pt>
    <dgm:pt modelId="{DC866B65-AB7A-465C-A766-01B2236ACAF6}" type="parTrans" cxnId="{9983CB11-1623-431B-B05F-D7301D7C2EF5}">
      <dgm:prSet/>
      <dgm:spPr/>
      <dgm:t>
        <a:bodyPr/>
        <a:lstStyle/>
        <a:p>
          <a:endParaRPr lang="fr-FR"/>
        </a:p>
      </dgm:t>
    </dgm:pt>
    <dgm:pt modelId="{FB261899-11F6-432D-B30D-49A715130E45}" type="sibTrans" cxnId="{9983CB11-1623-431B-B05F-D7301D7C2EF5}">
      <dgm:prSet/>
      <dgm:spPr/>
      <dgm:t>
        <a:bodyPr/>
        <a:lstStyle/>
        <a:p>
          <a:endParaRPr lang="fr-FR"/>
        </a:p>
      </dgm:t>
    </dgm:pt>
    <dgm:pt modelId="{3A0B951D-04DB-4ECF-B310-7A7BF274B939}">
      <dgm:prSet phldrT="[Texte]"/>
      <dgm:spPr/>
      <dgm:t>
        <a:bodyPr/>
        <a:lstStyle/>
        <a:p>
          <a:endParaRPr lang="fr-FR" b="1" dirty="0"/>
        </a:p>
      </dgm:t>
    </dgm:pt>
    <dgm:pt modelId="{18789BD6-E16C-43B1-80CB-2898735CD00D}" type="parTrans" cxnId="{89DD0E85-33EE-4AD7-80FB-5E8F5BC14A4D}">
      <dgm:prSet/>
      <dgm:spPr/>
      <dgm:t>
        <a:bodyPr/>
        <a:lstStyle/>
        <a:p>
          <a:endParaRPr lang="fr-FR"/>
        </a:p>
      </dgm:t>
    </dgm:pt>
    <dgm:pt modelId="{926FB65A-62D2-4382-81E9-B1954269ECF3}" type="sibTrans" cxnId="{89DD0E85-33EE-4AD7-80FB-5E8F5BC14A4D}">
      <dgm:prSet/>
      <dgm:spPr/>
      <dgm:t>
        <a:bodyPr/>
        <a:lstStyle/>
        <a:p>
          <a:endParaRPr lang="fr-FR"/>
        </a:p>
      </dgm:t>
    </dgm:pt>
    <dgm:pt modelId="{6B60380F-E8E5-4700-B679-5C5D3846981E}">
      <dgm:prSet phldrT="[Texte]"/>
      <dgm:spPr/>
      <dgm:t>
        <a:bodyPr/>
        <a:lstStyle/>
        <a:p>
          <a:r>
            <a:rPr lang="fr-FR" b="1" dirty="0" smtClean="0"/>
            <a:t>Evaluer les besoins d’information des acteurs pour dérouler les processus</a:t>
          </a:r>
          <a:endParaRPr lang="fr-FR" b="1" dirty="0"/>
        </a:p>
      </dgm:t>
    </dgm:pt>
    <dgm:pt modelId="{A3C5809A-534B-4010-BFDF-CF6104BFB3D1}" type="parTrans" cxnId="{CA487371-2EAA-4B54-B3D5-B01D3463E5DA}">
      <dgm:prSet/>
      <dgm:spPr/>
      <dgm:t>
        <a:bodyPr/>
        <a:lstStyle/>
        <a:p>
          <a:endParaRPr lang="fr-FR"/>
        </a:p>
      </dgm:t>
    </dgm:pt>
    <dgm:pt modelId="{7D99028A-A1C0-44B9-82BB-3675E6E59AE5}" type="sibTrans" cxnId="{CA487371-2EAA-4B54-B3D5-B01D3463E5DA}">
      <dgm:prSet/>
      <dgm:spPr/>
      <dgm:t>
        <a:bodyPr/>
        <a:lstStyle/>
        <a:p>
          <a:endParaRPr lang="fr-FR"/>
        </a:p>
      </dgm:t>
    </dgm:pt>
    <dgm:pt modelId="{B881CC54-C75F-4B28-A4B5-571200428F4C}">
      <dgm:prSet phldrT="[Texte]"/>
      <dgm:spPr/>
      <dgm:t>
        <a:bodyPr/>
        <a:lstStyle/>
        <a:p>
          <a:r>
            <a:rPr lang="fr-FR" b="1" dirty="0" smtClean="0"/>
            <a:t>Questionner l’efficacité des processus</a:t>
          </a:r>
          <a:endParaRPr lang="fr-FR" b="1" dirty="0"/>
        </a:p>
      </dgm:t>
    </dgm:pt>
    <dgm:pt modelId="{099B597F-0438-410B-9947-B66C69335BA4}" type="parTrans" cxnId="{857A81CE-F1B3-41A1-89B1-11B244FE38FE}">
      <dgm:prSet/>
      <dgm:spPr/>
      <dgm:t>
        <a:bodyPr/>
        <a:lstStyle/>
        <a:p>
          <a:endParaRPr lang="fr-FR"/>
        </a:p>
      </dgm:t>
    </dgm:pt>
    <dgm:pt modelId="{0129691F-AA26-415D-B57B-7BE256BC6F73}" type="sibTrans" cxnId="{857A81CE-F1B3-41A1-89B1-11B244FE38FE}">
      <dgm:prSet/>
      <dgm:spPr/>
      <dgm:t>
        <a:bodyPr/>
        <a:lstStyle/>
        <a:p>
          <a:endParaRPr lang="fr-FR"/>
        </a:p>
      </dgm:t>
    </dgm:pt>
    <dgm:pt modelId="{0B2B9F55-D53F-4FFC-9970-8D690F38A823}" type="pres">
      <dgm:prSet presAssocID="{CF0AB7B2-04C4-4CAC-86C6-B7B5417F6F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D4D634-88B7-4A05-9B9E-FAB3CD416193}" type="pres">
      <dgm:prSet presAssocID="{1823FFB6-2365-4F2B-B908-44580C58C27A}" presName="composite" presStyleCnt="0"/>
      <dgm:spPr/>
      <dgm:t>
        <a:bodyPr/>
        <a:lstStyle/>
        <a:p>
          <a:endParaRPr lang="fr-FR"/>
        </a:p>
      </dgm:t>
    </dgm:pt>
    <dgm:pt modelId="{08119CEA-3B94-4C19-A69A-A2928C00CF52}" type="pres">
      <dgm:prSet presAssocID="{1823FFB6-2365-4F2B-B908-44580C58C2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D553AE-249B-48BD-B234-AC387EDE6F17}" type="pres">
      <dgm:prSet presAssocID="{1823FFB6-2365-4F2B-B908-44580C58C27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74668-F9D8-4F6A-9A0B-A2374E8D2FEE}" type="pres">
      <dgm:prSet presAssocID="{A6DA789B-3C3E-491D-9DE0-7EC1EDB843A3}" presName="space" presStyleCnt="0"/>
      <dgm:spPr/>
      <dgm:t>
        <a:bodyPr/>
        <a:lstStyle/>
        <a:p>
          <a:endParaRPr lang="fr-FR"/>
        </a:p>
      </dgm:t>
    </dgm:pt>
    <dgm:pt modelId="{774B16B2-A3A6-4ECF-94B7-AF37A81465C0}" type="pres">
      <dgm:prSet presAssocID="{06922358-118B-43B9-B4C1-A4A02DE11C91}" presName="composite" presStyleCnt="0"/>
      <dgm:spPr/>
      <dgm:t>
        <a:bodyPr/>
        <a:lstStyle/>
        <a:p>
          <a:endParaRPr lang="fr-FR"/>
        </a:p>
      </dgm:t>
    </dgm:pt>
    <dgm:pt modelId="{1B637168-E8B2-4C33-BE5A-CBB05E516DCC}" type="pres">
      <dgm:prSet presAssocID="{06922358-118B-43B9-B4C1-A4A02DE11C9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78D9B5-0046-4EF6-9F7F-5241AC8DBB38}" type="pres">
      <dgm:prSet presAssocID="{06922358-118B-43B9-B4C1-A4A02DE11C9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A1546D-A718-41A7-84EE-EF2944B86C60}" type="pres">
      <dgm:prSet presAssocID="{641DCFE0-BA52-4EEE-9186-7797B127175F}" presName="space" presStyleCnt="0"/>
      <dgm:spPr/>
      <dgm:t>
        <a:bodyPr/>
        <a:lstStyle/>
        <a:p>
          <a:endParaRPr lang="fr-FR"/>
        </a:p>
      </dgm:t>
    </dgm:pt>
    <dgm:pt modelId="{3CCC6F2D-164F-4612-8A7D-44AF650007F8}" type="pres">
      <dgm:prSet presAssocID="{2AB1525B-C4BF-43CD-9092-5E4C7358C77E}" presName="composite" presStyleCnt="0"/>
      <dgm:spPr/>
      <dgm:t>
        <a:bodyPr/>
        <a:lstStyle/>
        <a:p>
          <a:endParaRPr lang="fr-FR"/>
        </a:p>
      </dgm:t>
    </dgm:pt>
    <dgm:pt modelId="{338BFD5F-B7F0-427C-BF5A-98D4EDC21164}" type="pres">
      <dgm:prSet presAssocID="{2AB1525B-C4BF-43CD-9092-5E4C7358C77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584F6-7D52-4B4D-996F-3BB1FA05537D}" type="pres">
      <dgm:prSet presAssocID="{2AB1525B-C4BF-43CD-9092-5E4C7358C77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58BB03-0EA9-4402-B151-0B44FFA49FFF}" type="presOf" srcId="{DA097D28-53D0-498F-A0B0-4222CFEBC0B3}" destId="{4E78D9B5-0046-4EF6-9F7F-5241AC8DBB38}" srcOrd="0" destOrd="3" presId="urn:microsoft.com/office/officeart/2005/8/layout/hList1"/>
    <dgm:cxn modelId="{656A455B-4E90-4662-B640-FE72C4C04F5B}" srcId="{CF0AB7B2-04C4-4CAC-86C6-B7B5417F6FA0}" destId="{1823FFB6-2365-4F2B-B908-44580C58C27A}" srcOrd="0" destOrd="0" parTransId="{980D0C97-4B3C-4AF1-96A9-08AA9C4FB152}" sibTransId="{A6DA789B-3C3E-491D-9DE0-7EC1EDB843A3}"/>
    <dgm:cxn modelId="{7055A3A1-7A9C-466B-A686-9811FD8BB50D}" type="presOf" srcId="{3A0B951D-04DB-4ECF-B310-7A7BF274B939}" destId="{4E78D9B5-0046-4EF6-9F7F-5241AC8DBB38}" srcOrd="0" destOrd="8" presId="urn:microsoft.com/office/officeart/2005/8/layout/hList1"/>
    <dgm:cxn modelId="{2714DE8B-9AEA-4D70-92BB-B999E90FCD92}" srcId="{CF0AB7B2-04C4-4CAC-86C6-B7B5417F6FA0}" destId="{06922358-118B-43B9-B4C1-A4A02DE11C91}" srcOrd="1" destOrd="0" parTransId="{93E18323-E8DF-4253-B8D3-E2F0D90F45E1}" sibTransId="{641DCFE0-BA52-4EEE-9186-7797B127175F}"/>
    <dgm:cxn modelId="{3549F44F-8080-4888-9D30-666E8C3C7E2C}" type="presOf" srcId="{6DAA8578-5701-40A4-AEC5-34A5C57C42F2}" destId="{4E78D9B5-0046-4EF6-9F7F-5241AC8DBB38}" srcOrd="0" destOrd="0" presId="urn:microsoft.com/office/officeart/2005/8/layout/hList1"/>
    <dgm:cxn modelId="{CC40695F-3DF8-4F49-B4BA-8ED4BA60372F}" type="presOf" srcId="{C59F38C1-3B7B-4DF8-B22D-C427EB3F009D}" destId="{4E78D9B5-0046-4EF6-9F7F-5241AC8DBB38}" srcOrd="0" destOrd="2" presId="urn:microsoft.com/office/officeart/2005/8/layout/hList1"/>
    <dgm:cxn modelId="{CA487371-2EAA-4B54-B3D5-B01D3463E5DA}" srcId="{06922358-118B-43B9-B4C1-A4A02DE11C91}" destId="{6B60380F-E8E5-4700-B679-5C5D3846981E}" srcOrd="1" destOrd="0" parTransId="{A3C5809A-534B-4010-BFDF-CF6104BFB3D1}" sibTransId="{7D99028A-A1C0-44B9-82BB-3675E6E59AE5}"/>
    <dgm:cxn modelId="{3282AD9D-DC68-47FD-9BFE-D48469257916}" type="presOf" srcId="{B881CC54-C75F-4B28-A4B5-571200428F4C}" destId="{4E78D9B5-0046-4EF6-9F7F-5241AC8DBB38}" srcOrd="0" destOrd="7" presId="urn:microsoft.com/office/officeart/2005/8/layout/hList1"/>
    <dgm:cxn modelId="{C0B9CAEC-FCF1-40F9-BA00-5706D801EEF1}" srcId="{2AB1525B-C4BF-43CD-9092-5E4C7358C77E}" destId="{743D6555-08D0-42DE-884F-2D3F1731F4F5}" srcOrd="1" destOrd="0" parTransId="{C6AEFA32-17CB-4F37-B9C2-CBF7C1B50182}" sibTransId="{E39E147B-22E6-4B83-B14C-A029A3C292A7}"/>
    <dgm:cxn modelId="{DE87ACDE-CF0C-422F-A8A7-3852707F2345}" srcId="{2AB1525B-C4BF-43CD-9092-5E4C7358C77E}" destId="{A9559C47-8C53-4C75-AEA4-8E6EF71C76AE}" srcOrd="3" destOrd="0" parTransId="{9E122D6C-04F2-4C75-922D-E64075835259}" sibTransId="{B416A417-87A2-4250-94C0-3FF14F085359}"/>
    <dgm:cxn modelId="{114B70B2-A612-4F03-B987-28FA487ECF08}" srcId="{1823FFB6-2365-4F2B-B908-44580C58C27A}" destId="{17A5CCA3-A8BF-4EA5-BBE6-128EF18E28D6}" srcOrd="0" destOrd="0" parTransId="{820516F1-4D87-427B-A439-754C8825BBDB}" sibTransId="{5986DA7F-E3CB-4ADE-8AE7-4B497D8C2203}"/>
    <dgm:cxn modelId="{593623E5-5144-4C37-8E2A-4E3E2A3759F0}" srcId="{6DAA8578-5701-40A4-AEC5-34A5C57C42F2}" destId="{405F902E-B147-45AE-8EC2-5271730BDA2F}" srcOrd="3" destOrd="0" parTransId="{0910244F-D541-46FC-A415-97FD516D7BD4}" sibTransId="{F7730A4D-AA23-4164-9859-AD810889FA00}"/>
    <dgm:cxn modelId="{C57FA484-828B-4A38-B24A-5074AFB45961}" type="presOf" srcId="{A9559C47-8C53-4C75-AEA4-8E6EF71C76AE}" destId="{374584F6-7D52-4B4D-996F-3BB1FA05537D}" srcOrd="0" destOrd="3" presId="urn:microsoft.com/office/officeart/2005/8/layout/hList1"/>
    <dgm:cxn modelId="{6916DEA9-2661-4464-B9A9-9962216D91AF}" type="presOf" srcId="{743D6555-08D0-42DE-884F-2D3F1731F4F5}" destId="{374584F6-7D52-4B4D-996F-3BB1FA05537D}" srcOrd="0" destOrd="1" presId="urn:microsoft.com/office/officeart/2005/8/layout/hList1"/>
    <dgm:cxn modelId="{46F6AD0F-CEF2-4AFB-BF39-4CED4A3EBF2C}" srcId="{6DAA8578-5701-40A4-AEC5-34A5C57C42F2}" destId="{C59F38C1-3B7B-4DF8-B22D-C427EB3F009D}" srcOrd="1" destOrd="0" parTransId="{551D5595-9CED-429B-AC6B-A5CEDB12D3E8}" sibTransId="{450D2DF4-5738-46AC-A514-63DE59A37032}"/>
    <dgm:cxn modelId="{88519D45-ED21-4C63-B16D-8A84107E3DDF}" srcId="{06922358-118B-43B9-B4C1-A4A02DE11C91}" destId="{6DAA8578-5701-40A4-AEC5-34A5C57C42F2}" srcOrd="0" destOrd="0" parTransId="{2B6BAD93-1BC0-4BCE-88F6-89348921E56E}" sibTransId="{2B5B4B90-E11E-46DD-B8BF-A1AB12052B42}"/>
    <dgm:cxn modelId="{89DD0E85-33EE-4AD7-80FB-5E8F5BC14A4D}" srcId="{06922358-118B-43B9-B4C1-A4A02DE11C91}" destId="{3A0B951D-04DB-4ECF-B310-7A7BF274B939}" srcOrd="3" destOrd="0" parTransId="{18789BD6-E16C-43B1-80CB-2898735CD00D}" sibTransId="{926FB65A-62D2-4382-81E9-B1954269ECF3}"/>
    <dgm:cxn modelId="{DFCDDB52-D7AC-41FE-B3C1-A191A730D0D4}" type="presOf" srcId="{06922358-118B-43B9-B4C1-A4A02DE11C91}" destId="{1B637168-E8B2-4C33-BE5A-CBB05E516DCC}" srcOrd="0" destOrd="0" presId="urn:microsoft.com/office/officeart/2005/8/layout/hList1"/>
    <dgm:cxn modelId="{33975C3D-2F39-4169-BAE1-0F211BD65FC8}" type="presOf" srcId="{1823FFB6-2365-4F2B-B908-44580C58C27A}" destId="{08119CEA-3B94-4C19-A69A-A2928C00CF52}" srcOrd="0" destOrd="0" presId="urn:microsoft.com/office/officeart/2005/8/layout/hList1"/>
    <dgm:cxn modelId="{71910059-EAD7-459E-90E8-13312659F4DC}" type="presOf" srcId="{405F902E-B147-45AE-8EC2-5271730BDA2F}" destId="{4E78D9B5-0046-4EF6-9F7F-5241AC8DBB38}" srcOrd="0" destOrd="4" presId="urn:microsoft.com/office/officeart/2005/8/layout/hList1"/>
    <dgm:cxn modelId="{9CCB4B5A-DEBF-40F2-BED5-001567DC4EA5}" srcId="{CF0AB7B2-04C4-4CAC-86C6-B7B5417F6FA0}" destId="{2AB1525B-C4BF-43CD-9092-5E4C7358C77E}" srcOrd="2" destOrd="0" parTransId="{145A0FC7-5B4D-42F6-976F-2307CA817A77}" sibTransId="{5B880F18-A67C-4059-AEFD-8D0A12ED2A27}"/>
    <dgm:cxn modelId="{9983CB11-1623-431B-B05F-D7301D7C2EF5}" srcId="{2AB1525B-C4BF-43CD-9092-5E4C7358C77E}" destId="{3EE95B70-2C6F-4BEB-B71D-D8487DC06F0F}" srcOrd="0" destOrd="0" parTransId="{DC866B65-AB7A-465C-A766-01B2236ACAF6}" sibTransId="{FB261899-11F6-432D-B30D-49A715130E45}"/>
    <dgm:cxn modelId="{2C7F966F-B695-4DE1-9F64-C186DE75D680}" srcId="{6DAA8578-5701-40A4-AEC5-34A5C57C42F2}" destId="{43B4172A-8A0C-465A-9EE4-3DA6C7DBA3A6}" srcOrd="4" destOrd="0" parTransId="{8385858C-30F2-44C2-81FC-AB5072AD8729}" sibTransId="{296A08F6-E98D-42D3-BCA3-0076CCB1CC0D}"/>
    <dgm:cxn modelId="{206584AA-59E5-42A9-96BF-FC583320FFEC}" type="presOf" srcId="{6B60380F-E8E5-4700-B679-5C5D3846981E}" destId="{4E78D9B5-0046-4EF6-9F7F-5241AC8DBB38}" srcOrd="0" destOrd="6" presId="urn:microsoft.com/office/officeart/2005/8/layout/hList1"/>
    <dgm:cxn modelId="{D36922EE-3267-4336-8D90-566EA5CF86C2}" type="presOf" srcId="{3EE95B70-2C6F-4BEB-B71D-D8487DC06F0F}" destId="{374584F6-7D52-4B4D-996F-3BB1FA05537D}" srcOrd="0" destOrd="0" presId="urn:microsoft.com/office/officeart/2005/8/layout/hList1"/>
    <dgm:cxn modelId="{BFB68CE7-928F-40E9-A1A8-3877218082D9}" type="presOf" srcId="{2AB1525B-C4BF-43CD-9092-5E4C7358C77E}" destId="{338BFD5F-B7F0-427C-BF5A-98D4EDC21164}" srcOrd="0" destOrd="0" presId="urn:microsoft.com/office/officeart/2005/8/layout/hList1"/>
    <dgm:cxn modelId="{465412DF-C2E6-4BD1-86B2-BA84D13C3255}" srcId="{2AB1525B-C4BF-43CD-9092-5E4C7358C77E}" destId="{B6E9359E-8A3B-470C-976E-54671B0354EA}" srcOrd="2" destOrd="0" parTransId="{0CAD2B34-804C-49F0-8C9F-61A5F0343FAE}" sibTransId="{C6E176ED-19DD-4F8F-91E7-BC2CA4DB4BA2}"/>
    <dgm:cxn modelId="{99E69D47-85B5-481E-971B-D8C8976AF6C9}" type="presOf" srcId="{B6E9359E-8A3B-470C-976E-54671B0354EA}" destId="{374584F6-7D52-4B4D-996F-3BB1FA05537D}" srcOrd="0" destOrd="2" presId="urn:microsoft.com/office/officeart/2005/8/layout/hList1"/>
    <dgm:cxn modelId="{DAD2A0D0-CE01-4329-9840-84A9D5DA726F}" type="presOf" srcId="{17A5CCA3-A8BF-4EA5-BBE6-128EF18E28D6}" destId="{E1D553AE-249B-48BD-B234-AC387EDE6F17}" srcOrd="0" destOrd="0" presId="urn:microsoft.com/office/officeart/2005/8/layout/hList1"/>
    <dgm:cxn modelId="{857A81CE-F1B3-41A1-89B1-11B244FE38FE}" srcId="{06922358-118B-43B9-B4C1-A4A02DE11C91}" destId="{B881CC54-C75F-4B28-A4B5-571200428F4C}" srcOrd="2" destOrd="0" parTransId="{099B597F-0438-410B-9947-B66C69335BA4}" sibTransId="{0129691F-AA26-415D-B57B-7BE256BC6F73}"/>
    <dgm:cxn modelId="{EF628F3D-CAB4-4D0B-8AA3-21EE6540952B}" srcId="{6DAA8578-5701-40A4-AEC5-34A5C57C42F2}" destId="{0525DA08-4318-4686-AD84-1A30927AFF9D}" srcOrd="0" destOrd="0" parTransId="{9EE0D30B-2E81-40FB-817E-F897C8E74DBB}" sibTransId="{3DC78B7C-143E-419D-A9B7-3D57B0AC74F4}"/>
    <dgm:cxn modelId="{8AD8BD71-FF8E-4604-BB89-8F2B0AE961F2}" srcId="{6DAA8578-5701-40A4-AEC5-34A5C57C42F2}" destId="{DA097D28-53D0-498F-A0B0-4222CFEBC0B3}" srcOrd="2" destOrd="0" parTransId="{4ACD4011-9248-4BED-B23F-364853F56873}" sibTransId="{678EF75D-B0BF-4BC1-908A-DF71B43677E6}"/>
    <dgm:cxn modelId="{BCC35765-31EE-479B-B526-9E8EC0920E66}" type="presOf" srcId="{43B4172A-8A0C-465A-9EE4-3DA6C7DBA3A6}" destId="{4E78D9B5-0046-4EF6-9F7F-5241AC8DBB38}" srcOrd="0" destOrd="5" presId="urn:microsoft.com/office/officeart/2005/8/layout/hList1"/>
    <dgm:cxn modelId="{A7C4D59E-30E9-43BA-BE68-FA7AED92EBE6}" type="presOf" srcId="{CF0AB7B2-04C4-4CAC-86C6-B7B5417F6FA0}" destId="{0B2B9F55-D53F-4FFC-9970-8D690F38A823}" srcOrd="0" destOrd="0" presId="urn:microsoft.com/office/officeart/2005/8/layout/hList1"/>
    <dgm:cxn modelId="{3E4BBBCD-F9E4-4D58-AA27-3200A1DBE53C}" type="presOf" srcId="{0525DA08-4318-4686-AD84-1A30927AFF9D}" destId="{4E78D9B5-0046-4EF6-9F7F-5241AC8DBB38}" srcOrd="0" destOrd="1" presId="urn:microsoft.com/office/officeart/2005/8/layout/hList1"/>
    <dgm:cxn modelId="{437872E4-A424-4F7E-99A0-314BA2F552E1}" type="presParOf" srcId="{0B2B9F55-D53F-4FFC-9970-8D690F38A823}" destId="{3CD4D634-88B7-4A05-9B9E-FAB3CD416193}" srcOrd="0" destOrd="0" presId="urn:microsoft.com/office/officeart/2005/8/layout/hList1"/>
    <dgm:cxn modelId="{E3BBDA4C-DB3B-4C0B-820E-4FD0B0A726C8}" type="presParOf" srcId="{3CD4D634-88B7-4A05-9B9E-FAB3CD416193}" destId="{08119CEA-3B94-4C19-A69A-A2928C00CF52}" srcOrd="0" destOrd="0" presId="urn:microsoft.com/office/officeart/2005/8/layout/hList1"/>
    <dgm:cxn modelId="{A351CEE7-1C4A-4AF0-A449-AC5D88C411B4}" type="presParOf" srcId="{3CD4D634-88B7-4A05-9B9E-FAB3CD416193}" destId="{E1D553AE-249B-48BD-B234-AC387EDE6F17}" srcOrd="1" destOrd="0" presId="urn:microsoft.com/office/officeart/2005/8/layout/hList1"/>
    <dgm:cxn modelId="{1B03AFEB-0887-48F9-99B6-15D9A61727A1}" type="presParOf" srcId="{0B2B9F55-D53F-4FFC-9970-8D690F38A823}" destId="{12374668-F9D8-4F6A-9A0B-A2374E8D2FEE}" srcOrd="1" destOrd="0" presId="urn:microsoft.com/office/officeart/2005/8/layout/hList1"/>
    <dgm:cxn modelId="{6F9A81E5-22A9-4E68-9DE0-020574700CFC}" type="presParOf" srcId="{0B2B9F55-D53F-4FFC-9970-8D690F38A823}" destId="{774B16B2-A3A6-4ECF-94B7-AF37A81465C0}" srcOrd="2" destOrd="0" presId="urn:microsoft.com/office/officeart/2005/8/layout/hList1"/>
    <dgm:cxn modelId="{88ED6C76-7E37-4957-9D35-FB6AB43C83CF}" type="presParOf" srcId="{774B16B2-A3A6-4ECF-94B7-AF37A81465C0}" destId="{1B637168-E8B2-4C33-BE5A-CBB05E516DCC}" srcOrd="0" destOrd="0" presId="urn:microsoft.com/office/officeart/2005/8/layout/hList1"/>
    <dgm:cxn modelId="{39579EA4-2266-4900-8603-23F33B041832}" type="presParOf" srcId="{774B16B2-A3A6-4ECF-94B7-AF37A81465C0}" destId="{4E78D9B5-0046-4EF6-9F7F-5241AC8DBB38}" srcOrd="1" destOrd="0" presId="urn:microsoft.com/office/officeart/2005/8/layout/hList1"/>
    <dgm:cxn modelId="{E2345A79-768B-4D2A-BE9C-DFD9FE02D4F1}" type="presParOf" srcId="{0B2B9F55-D53F-4FFC-9970-8D690F38A823}" destId="{5AA1546D-A718-41A7-84EE-EF2944B86C60}" srcOrd="3" destOrd="0" presId="urn:microsoft.com/office/officeart/2005/8/layout/hList1"/>
    <dgm:cxn modelId="{71041C3E-63B5-4DB5-A15F-562F0F2888EF}" type="presParOf" srcId="{0B2B9F55-D53F-4FFC-9970-8D690F38A823}" destId="{3CCC6F2D-164F-4612-8A7D-44AF650007F8}" srcOrd="4" destOrd="0" presId="urn:microsoft.com/office/officeart/2005/8/layout/hList1"/>
    <dgm:cxn modelId="{D42B4AD2-9BBF-4118-82D0-DF04BDF68D54}" type="presParOf" srcId="{3CCC6F2D-164F-4612-8A7D-44AF650007F8}" destId="{338BFD5F-B7F0-427C-BF5A-98D4EDC21164}" srcOrd="0" destOrd="0" presId="urn:microsoft.com/office/officeart/2005/8/layout/hList1"/>
    <dgm:cxn modelId="{F429A323-A2C6-49E5-ACD4-74EF42B7D994}" type="presParOf" srcId="{3CCC6F2D-164F-4612-8A7D-44AF650007F8}" destId="{374584F6-7D52-4B4D-996F-3BB1FA0553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0AB7B2-04C4-4CAC-86C6-B7B5417F6FA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823FFB6-2365-4F2B-B908-44580C58C27A}">
      <dgm:prSet phldrT="[Texte]"/>
      <dgm:spPr/>
      <dgm:t>
        <a:bodyPr/>
        <a:lstStyle/>
        <a:p>
          <a:r>
            <a:rPr lang="fr-FR" b="1" dirty="0" smtClean="0"/>
            <a:t>Contrôle de la fiabilité</a:t>
          </a:r>
          <a:endParaRPr lang="fr-FR" b="1" dirty="0"/>
        </a:p>
      </dgm:t>
    </dgm:pt>
    <dgm:pt modelId="{980D0C97-4B3C-4AF1-96A9-08AA9C4FB152}" type="parTrans" cxnId="{656A455B-4E90-4662-B640-FE72C4C04F5B}">
      <dgm:prSet/>
      <dgm:spPr/>
      <dgm:t>
        <a:bodyPr/>
        <a:lstStyle/>
        <a:p>
          <a:endParaRPr lang="fr-FR"/>
        </a:p>
      </dgm:t>
    </dgm:pt>
    <dgm:pt modelId="{A6DA789B-3C3E-491D-9DE0-7EC1EDB843A3}" type="sibTrans" cxnId="{656A455B-4E90-4662-B640-FE72C4C04F5B}">
      <dgm:prSet/>
      <dgm:spPr/>
      <dgm:t>
        <a:bodyPr/>
        <a:lstStyle/>
        <a:p>
          <a:endParaRPr lang="fr-FR"/>
        </a:p>
      </dgm:t>
    </dgm:pt>
    <dgm:pt modelId="{17A5CCA3-A8BF-4EA5-BBE6-128EF18E28D6}">
      <dgm:prSet phldrT="[Texte]"/>
      <dgm:spPr/>
      <dgm:t>
        <a:bodyPr/>
        <a:lstStyle/>
        <a:p>
          <a:r>
            <a:rPr lang="fr-FR" b="1" dirty="0" smtClean="0"/>
            <a:t>Exploration de données en nombre extraites du PGI par des programmes pour détecter des anomalies</a:t>
          </a:r>
          <a:endParaRPr lang="fr-FR" b="1" dirty="0"/>
        </a:p>
      </dgm:t>
    </dgm:pt>
    <dgm:pt modelId="{820516F1-4D87-427B-A439-754C8825BBDB}" type="parTrans" cxnId="{114B70B2-A612-4F03-B987-28FA487ECF08}">
      <dgm:prSet/>
      <dgm:spPr/>
      <dgm:t>
        <a:bodyPr/>
        <a:lstStyle/>
        <a:p>
          <a:endParaRPr lang="fr-FR"/>
        </a:p>
      </dgm:t>
    </dgm:pt>
    <dgm:pt modelId="{5986DA7F-E3CB-4ADE-8AE7-4B497D8C2203}" type="sibTrans" cxnId="{114B70B2-A612-4F03-B987-28FA487ECF08}">
      <dgm:prSet/>
      <dgm:spPr/>
      <dgm:t>
        <a:bodyPr/>
        <a:lstStyle/>
        <a:p>
          <a:endParaRPr lang="fr-FR"/>
        </a:p>
      </dgm:t>
    </dgm:pt>
    <dgm:pt modelId="{06922358-118B-43B9-B4C1-A4A02DE11C91}">
      <dgm:prSet phldrT="[Texte]"/>
      <dgm:spPr/>
      <dgm:t>
        <a:bodyPr/>
        <a:lstStyle/>
        <a:p>
          <a:r>
            <a:rPr lang="fr-FR" b="1" dirty="0" smtClean="0"/>
            <a:t>Maintien de la fiabilité</a:t>
          </a:r>
          <a:endParaRPr lang="fr-FR" b="1" dirty="0"/>
        </a:p>
      </dgm:t>
    </dgm:pt>
    <dgm:pt modelId="{93E18323-E8DF-4253-B8D3-E2F0D90F45E1}" type="parTrans" cxnId="{2714DE8B-9AEA-4D70-92BB-B999E90FCD92}">
      <dgm:prSet/>
      <dgm:spPr/>
      <dgm:t>
        <a:bodyPr/>
        <a:lstStyle/>
        <a:p>
          <a:endParaRPr lang="fr-FR"/>
        </a:p>
      </dgm:t>
    </dgm:pt>
    <dgm:pt modelId="{641DCFE0-BA52-4EEE-9186-7797B127175F}" type="sibTrans" cxnId="{2714DE8B-9AEA-4D70-92BB-B999E90FCD92}">
      <dgm:prSet/>
      <dgm:spPr/>
      <dgm:t>
        <a:bodyPr/>
        <a:lstStyle/>
        <a:p>
          <a:endParaRPr lang="fr-FR"/>
        </a:p>
      </dgm:t>
    </dgm:pt>
    <dgm:pt modelId="{6DAA8578-5701-40A4-AEC5-34A5C57C42F2}">
      <dgm:prSet phldrT="[Texte]"/>
      <dgm:spPr/>
      <dgm:t>
        <a:bodyPr/>
        <a:lstStyle/>
        <a:p>
          <a:r>
            <a:rPr lang="fr-FR" b="1" dirty="0" smtClean="0"/>
            <a:t>Ressources réseau</a:t>
          </a:r>
          <a:endParaRPr lang="fr-FR" b="1" dirty="0"/>
        </a:p>
      </dgm:t>
    </dgm:pt>
    <dgm:pt modelId="{2B6BAD93-1BC0-4BCE-88F6-89348921E56E}" type="parTrans" cxnId="{88519D45-ED21-4C63-B16D-8A84107E3DDF}">
      <dgm:prSet/>
      <dgm:spPr/>
      <dgm:t>
        <a:bodyPr/>
        <a:lstStyle/>
        <a:p>
          <a:endParaRPr lang="fr-FR"/>
        </a:p>
      </dgm:t>
    </dgm:pt>
    <dgm:pt modelId="{2B5B4B90-E11E-46DD-B8BF-A1AB12052B42}" type="sibTrans" cxnId="{88519D45-ED21-4C63-B16D-8A84107E3DDF}">
      <dgm:prSet/>
      <dgm:spPr/>
      <dgm:t>
        <a:bodyPr/>
        <a:lstStyle/>
        <a:p>
          <a:endParaRPr lang="fr-FR"/>
        </a:p>
      </dgm:t>
    </dgm:pt>
    <dgm:pt modelId="{2AB1525B-C4BF-43CD-9092-5E4C7358C77E}">
      <dgm:prSet phldrT="[Texte]"/>
      <dgm:spPr/>
      <dgm:t>
        <a:bodyPr/>
        <a:lstStyle/>
        <a:p>
          <a:r>
            <a:rPr lang="fr-FR" b="1" dirty="0" smtClean="0"/>
            <a:t>Un modèle fiable pour structurer les données</a:t>
          </a:r>
          <a:endParaRPr lang="fr-FR" b="1" dirty="0"/>
        </a:p>
      </dgm:t>
    </dgm:pt>
    <dgm:pt modelId="{145A0FC7-5B4D-42F6-976F-2307CA817A77}" type="parTrans" cxnId="{9CCB4B5A-DEBF-40F2-BED5-001567DC4EA5}">
      <dgm:prSet/>
      <dgm:spPr/>
      <dgm:t>
        <a:bodyPr/>
        <a:lstStyle/>
        <a:p>
          <a:endParaRPr lang="fr-FR"/>
        </a:p>
      </dgm:t>
    </dgm:pt>
    <dgm:pt modelId="{5B880F18-A67C-4059-AEFD-8D0A12ED2A27}" type="sibTrans" cxnId="{9CCB4B5A-DEBF-40F2-BED5-001567DC4EA5}">
      <dgm:prSet/>
      <dgm:spPr/>
      <dgm:t>
        <a:bodyPr/>
        <a:lstStyle/>
        <a:p>
          <a:endParaRPr lang="fr-FR"/>
        </a:p>
      </dgm:t>
    </dgm:pt>
    <dgm:pt modelId="{3EE95B70-2C6F-4BEB-B71D-D8487DC06F0F}">
      <dgm:prSet phldrT="[Texte]"/>
      <dgm:spPr/>
      <dgm:t>
        <a:bodyPr/>
        <a:lstStyle/>
        <a:p>
          <a:r>
            <a:rPr lang="fr-FR" b="1" dirty="0" smtClean="0"/>
            <a:t>Le schéma relationnel comme modèle de données</a:t>
          </a:r>
          <a:endParaRPr lang="fr-FR" b="1" dirty="0"/>
        </a:p>
      </dgm:t>
    </dgm:pt>
    <dgm:pt modelId="{DC866B65-AB7A-465C-A766-01B2236ACAF6}" type="parTrans" cxnId="{9983CB11-1623-431B-B05F-D7301D7C2EF5}">
      <dgm:prSet/>
      <dgm:spPr/>
      <dgm:t>
        <a:bodyPr/>
        <a:lstStyle/>
        <a:p>
          <a:endParaRPr lang="fr-FR"/>
        </a:p>
      </dgm:t>
    </dgm:pt>
    <dgm:pt modelId="{FB261899-11F6-432D-B30D-49A715130E45}" type="sibTrans" cxnId="{9983CB11-1623-431B-B05F-D7301D7C2EF5}">
      <dgm:prSet/>
      <dgm:spPr/>
      <dgm:t>
        <a:bodyPr/>
        <a:lstStyle/>
        <a:p>
          <a:endParaRPr lang="fr-FR"/>
        </a:p>
      </dgm:t>
    </dgm:pt>
    <dgm:pt modelId="{3A0B951D-04DB-4ECF-B310-7A7BF274B939}">
      <dgm:prSet phldrT="[Texte]"/>
      <dgm:spPr/>
      <dgm:t>
        <a:bodyPr/>
        <a:lstStyle/>
        <a:p>
          <a:endParaRPr lang="fr-FR" b="1" dirty="0"/>
        </a:p>
      </dgm:t>
    </dgm:pt>
    <dgm:pt modelId="{18789BD6-E16C-43B1-80CB-2898735CD00D}" type="parTrans" cxnId="{89DD0E85-33EE-4AD7-80FB-5E8F5BC14A4D}">
      <dgm:prSet/>
      <dgm:spPr/>
      <dgm:t>
        <a:bodyPr/>
        <a:lstStyle/>
        <a:p>
          <a:endParaRPr lang="fr-FR"/>
        </a:p>
      </dgm:t>
    </dgm:pt>
    <dgm:pt modelId="{926FB65A-62D2-4382-81E9-B1954269ECF3}" type="sibTrans" cxnId="{89DD0E85-33EE-4AD7-80FB-5E8F5BC14A4D}">
      <dgm:prSet/>
      <dgm:spPr/>
      <dgm:t>
        <a:bodyPr/>
        <a:lstStyle/>
        <a:p>
          <a:endParaRPr lang="fr-FR"/>
        </a:p>
      </dgm:t>
    </dgm:pt>
    <dgm:pt modelId="{5F95D862-A2C9-4E3D-AAFE-4A8CFA849436}">
      <dgm:prSet phldrT="[Texte]"/>
      <dgm:spPr/>
      <dgm:t>
        <a:bodyPr/>
        <a:lstStyle/>
        <a:p>
          <a:r>
            <a:rPr lang="fr-FR" b="1" dirty="0" smtClean="0"/>
            <a:t>Services de sécurité</a:t>
          </a:r>
          <a:endParaRPr lang="fr-FR" b="1" dirty="0"/>
        </a:p>
      </dgm:t>
    </dgm:pt>
    <dgm:pt modelId="{9AB7D563-D973-40F7-AE87-F8A936963B6E}" type="parTrans" cxnId="{D7B7CA68-18B8-43B5-998F-3D86356167F5}">
      <dgm:prSet/>
      <dgm:spPr/>
      <dgm:t>
        <a:bodyPr/>
        <a:lstStyle/>
        <a:p>
          <a:endParaRPr lang="fr-FR"/>
        </a:p>
      </dgm:t>
    </dgm:pt>
    <dgm:pt modelId="{D89AB474-B034-4198-B520-2BFDD596B705}" type="sibTrans" cxnId="{D7B7CA68-18B8-43B5-998F-3D86356167F5}">
      <dgm:prSet/>
      <dgm:spPr/>
      <dgm:t>
        <a:bodyPr/>
        <a:lstStyle/>
        <a:p>
          <a:endParaRPr lang="fr-FR"/>
        </a:p>
      </dgm:t>
    </dgm:pt>
    <dgm:pt modelId="{0B2B9F55-D53F-4FFC-9970-8D690F38A823}" type="pres">
      <dgm:prSet presAssocID="{CF0AB7B2-04C4-4CAC-86C6-B7B5417F6F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D4D634-88B7-4A05-9B9E-FAB3CD416193}" type="pres">
      <dgm:prSet presAssocID="{1823FFB6-2365-4F2B-B908-44580C58C27A}" presName="composite" presStyleCnt="0"/>
      <dgm:spPr/>
      <dgm:t>
        <a:bodyPr/>
        <a:lstStyle/>
        <a:p>
          <a:endParaRPr lang="fr-FR"/>
        </a:p>
      </dgm:t>
    </dgm:pt>
    <dgm:pt modelId="{08119CEA-3B94-4C19-A69A-A2928C00CF52}" type="pres">
      <dgm:prSet presAssocID="{1823FFB6-2365-4F2B-B908-44580C58C2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D553AE-249B-48BD-B234-AC387EDE6F17}" type="pres">
      <dgm:prSet presAssocID="{1823FFB6-2365-4F2B-B908-44580C58C27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74668-F9D8-4F6A-9A0B-A2374E8D2FEE}" type="pres">
      <dgm:prSet presAssocID="{A6DA789B-3C3E-491D-9DE0-7EC1EDB843A3}" presName="space" presStyleCnt="0"/>
      <dgm:spPr/>
      <dgm:t>
        <a:bodyPr/>
        <a:lstStyle/>
        <a:p>
          <a:endParaRPr lang="fr-FR"/>
        </a:p>
      </dgm:t>
    </dgm:pt>
    <dgm:pt modelId="{774B16B2-A3A6-4ECF-94B7-AF37A81465C0}" type="pres">
      <dgm:prSet presAssocID="{06922358-118B-43B9-B4C1-A4A02DE11C91}" presName="composite" presStyleCnt="0"/>
      <dgm:spPr/>
      <dgm:t>
        <a:bodyPr/>
        <a:lstStyle/>
        <a:p>
          <a:endParaRPr lang="fr-FR"/>
        </a:p>
      </dgm:t>
    </dgm:pt>
    <dgm:pt modelId="{1B637168-E8B2-4C33-BE5A-CBB05E516DCC}" type="pres">
      <dgm:prSet presAssocID="{06922358-118B-43B9-B4C1-A4A02DE11C9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78D9B5-0046-4EF6-9F7F-5241AC8DBB38}" type="pres">
      <dgm:prSet presAssocID="{06922358-118B-43B9-B4C1-A4A02DE11C9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A1546D-A718-41A7-84EE-EF2944B86C60}" type="pres">
      <dgm:prSet presAssocID="{641DCFE0-BA52-4EEE-9186-7797B127175F}" presName="space" presStyleCnt="0"/>
      <dgm:spPr/>
      <dgm:t>
        <a:bodyPr/>
        <a:lstStyle/>
        <a:p>
          <a:endParaRPr lang="fr-FR"/>
        </a:p>
      </dgm:t>
    </dgm:pt>
    <dgm:pt modelId="{3CCC6F2D-164F-4612-8A7D-44AF650007F8}" type="pres">
      <dgm:prSet presAssocID="{2AB1525B-C4BF-43CD-9092-5E4C7358C77E}" presName="composite" presStyleCnt="0"/>
      <dgm:spPr/>
      <dgm:t>
        <a:bodyPr/>
        <a:lstStyle/>
        <a:p>
          <a:endParaRPr lang="fr-FR"/>
        </a:p>
      </dgm:t>
    </dgm:pt>
    <dgm:pt modelId="{338BFD5F-B7F0-427C-BF5A-98D4EDC21164}" type="pres">
      <dgm:prSet presAssocID="{2AB1525B-C4BF-43CD-9092-5E4C7358C77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584F6-7D52-4B4D-996F-3BB1FA05537D}" type="pres">
      <dgm:prSet presAssocID="{2AB1525B-C4BF-43CD-9092-5E4C7358C77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B7CA68-18B8-43B5-998F-3D86356167F5}" srcId="{06922358-118B-43B9-B4C1-A4A02DE11C91}" destId="{5F95D862-A2C9-4E3D-AAFE-4A8CFA849436}" srcOrd="1" destOrd="0" parTransId="{9AB7D563-D973-40F7-AE87-F8A936963B6E}" sibTransId="{D89AB474-B034-4198-B520-2BFDD596B705}"/>
    <dgm:cxn modelId="{FDD36509-6567-4AF0-B7BC-8D8EAE7D226B}" type="presOf" srcId="{3A0B951D-04DB-4ECF-B310-7A7BF274B939}" destId="{4E78D9B5-0046-4EF6-9F7F-5241AC8DBB38}" srcOrd="0" destOrd="2" presId="urn:microsoft.com/office/officeart/2005/8/layout/hList1"/>
    <dgm:cxn modelId="{32EE1662-C56A-4E52-AB14-EEC974DA9F89}" type="presOf" srcId="{3EE95B70-2C6F-4BEB-B71D-D8487DC06F0F}" destId="{374584F6-7D52-4B4D-996F-3BB1FA05537D}" srcOrd="0" destOrd="0" presId="urn:microsoft.com/office/officeart/2005/8/layout/hList1"/>
    <dgm:cxn modelId="{72867B19-3CA8-450B-A89F-1FB46EED096C}" type="presOf" srcId="{1823FFB6-2365-4F2B-B908-44580C58C27A}" destId="{08119CEA-3B94-4C19-A69A-A2928C00CF52}" srcOrd="0" destOrd="0" presId="urn:microsoft.com/office/officeart/2005/8/layout/hList1"/>
    <dgm:cxn modelId="{EE61859A-F63B-4A2E-B4B0-2B74C460640B}" type="presOf" srcId="{06922358-118B-43B9-B4C1-A4A02DE11C91}" destId="{1B637168-E8B2-4C33-BE5A-CBB05E516DCC}" srcOrd="0" destOrd="0" presId="urn:microsoft.com/office/officeart/2005/8/layout/hList1"/>
    <dgm:cxn modelId="{961A3B3E-10D2-493D-B7B8-318D64389AED}" type="presOf" srcId="{5F95D862-A2C9-4E3D-AAFE-4A8CFA849436}" destId="{4E78D9B5-0046-4EF6-9F7F-5241AC8DBB38}" srcOrd="0" destOrd="1" presId="urn:microsoft.com/office/officeart/2005/8/layout/hList1"/>
    <dgm:cxn modelId="{7594C0B3-BD88-4BD0-AF0B-2D88ECC0DCA3}" type="presOf" srcId="{CF0AB7B2-04C4-4CAC-86C6-B7B5417F6FA0}" destId="{0B2B9F55-D53F-4FFC-9970-8D690F38A823}" srcOrd="0" destOrd="0" presId="urn:microsoft.com/office/officeart/2005/8/layout/hList1"/>
    <dgm:cxn modelId="{9B12DBF8-D836-4474-AECB-B6439758FAF8}" type="presOf" srcId="{17A5CCA3-A8BF-4EA5-BBE6-128EF18E28D6}" destId="{E1D553AE-249B-48BD-B234-AC387EDE6F17}" srcOrd="0" destOrd="0" presId="urn:microsoft.com/office/officeart/2005/8/layout/hList1"/>
    <dgm:cxn modelId="{9CCB4B5A-DEBF-40F2-BED5-001567DC4EA5}" srcId="{CF0AB7B2-04C4-4CAC-86C6-B7B5417F6FA0}" destId="{2AB1525B-C4BF-43CD-9092-5E4C7358C77E}" srcOrd="2" destOrd="0" parTransId="{145A0FC7-5B4D-42F6-976F-2307CA817A77}" sibTransId="{5B880F18-A67C-4059-AEFD-8D0A12ED2A27}"/>
    <dgm:cxn modelId="{89DD0E85-33EE-4AD7-80FB-5E8F5BC14A4D}" srcId="{06922358-118B-43B9-B4C1-A4A02DE11C91}" destId="{3A0B951D-04DB-4ECF-B310-7A7BF274B939}" srcOrd="2" destOrd="0" parTransId="{18789BD6-E16C-43B1-80CB-2898735CD00D}" sibTransId="{926FB65A-62D2-4382-81E9-B1954269ECF3}"/>
    <dgm:cxn modelId="{2714DE8B-9AEA-4D70-92BB-B999E90FCD92}" srcId="{CF0AB7B2-04C4-4CAC-86C6-B7B5417F6FA0}" destId="{06922358-118B-43B9-B4C1-A4A02DE11C91}" srcOrd="1" destOrd="0" parTransId="{93E18323-E8DF-4253-B8D3-E2F0D90F45E1}" sibTransId="{641DCFE0-BA52-4EEE-9186-7797B127175F}"/>
    <dgm:cxn modelId="{88519D45-ED21-4C63-B16D-8A84107E3DDF}" srcId="{06922358-118B-43B9-B4C1-A4A02DE11C91}" destId="{6DAA8578-5701-40A4-AEC5-34A5C57C42F2}" srcOrd="0" destOrd="0" parTransId="{2B6BAD93-1BC0-4BCE-88F6-89348921E56E}" sibTransId="{2B5B4B90-E11E-46DD-B8BF-A1AB12052B42}"/>
    <dgm:cxn modelId="{9983CB11-1623-431B-B05F-D7301D7C2EF5}" srcId="{2AB1525B-C4BF-43CD-9092-5E4C7358C77E}" destId="{3EE95B70-2C6F-4BEB-B71D-D8487DC06F0F}" srcOrd="0" destOrd="0" parTransId="{DC866B65-AB7A-465C-A766-01B2236ACAF6}" sibTransId="{FB261899-11F6-432D-B30D-49A715130E45}"/>
    <dgm:cxn modelId="{114B70B2-A612-4F03-B987-28FA487ECF08}" srcId="{1823FFB6-2365-4F2B-B908-44580C58C27A}" destId="{17A5CCA3-A8BF-4EA5-BBE6-128EF18E28D6}" srcOrd="0" destOrd="0" parTransId="{820516F1-4D87-427B-A439-754C8825BBDB}" sibTransId="{5986DA7F-E3CB-4ADE-8AE7-4B497D8C2203}"/>
    <dgm:cxn modelId="{07E2B69B-FBE0-4416-8827-B5E176037FD3}" type="presOf" srcId="{2AB1525B-C4BF-43CD-9092-5E4C7358C77E}" destId="{338BFD5F-B7F0-427C-BF5A-98D4EDC21164}" srcOrd="0" destOrd="0" presId="urn:microsoft.com/office/officeart/2005/8/layout/hList1"/>
    <dgm:cxn modelId="{896B8196-4078-4A4F-931A-15A44AC2C43D}" type="presOf" srcId="{6DAA8578-5701-40A4-AEC5-34A5C57C42F2}" destId="{4E78D9B5-0046-4EF6-9F7F-5241AC8DBB38}" srcOrd="0" destOrd="0" presId="urn:microsoft.com/office/officeart/2005/8/layout/hList1"/>
    <dgm:cxn modelId="{656A455B-4E90-4662-B640-FE72C4C04F5B}" srcId="{CF0AB7B2-04C4-4CAC-86C6-B7B5417F6FA0}" destId="{1823FFB6-2365-4F2B-B908-44580C58C27A}" srcOrd="0" destOrd="0" parTransId="{980D0C97-4B3C-4AF1-96A9-08AA9C4FB152}" sibTransId="{A6DA789B-3C3E-491D-9DE0-7EC1EDB843A3}"/>
    <dgm:cxn modelId="{8F10E064-EA5A-47EC-BDFB-7F8AA0885B7B}" type="presParOf" srcId="{0B2B9F55-D53F-4FFC-9970-8D690F38A823}" destId="{3CD4D634-88B7-4A05-9B9E-FAB3CD416193}" srcOrd="0" destOrd="0" presId="urn:microsoft.com/office/officeart/2005/8/layout/hList1"/>
    <dgm:cxn modelId="{75C0AEC6-ECEF-400F-8B1E-4CCC7F707F53}" type="presParOf" srcId="{3CD4D634-88B7-4A05-9B9E-FAB3CD416193}" destId="{08119CEA-3B94-4C19-A69A-A2928C00CF52}" srcOrd="0" destOrd="0" presId="urn:microsoft.com/office/officeart/2005/8/layout/hList1"/>
    <dgm:cxn modelId="{E735A7E3-E326-4916-8BAC-95AD844B4C0C}" type="presParOf" srcId="{3CD4D634-88B7-4A05-9B9E-FAB3CD416193}" destId="{E1D553AE-249B-48BD-B234-AC387EDE6F17}" srcOrd="1" destOrd="0" presId="urn:microsoft.com/office/officeart/2005/8/layout/hList1"/>
    <dgm:cxn modelId="{69280B57-5965-46E9-BFB7-22C2D7131C3F}" type="presParOf" srcId="{0B2B9F55-D53F-4FFC-9970-8D690F38A823}" destId="{12374668-F9D8-4F6A-9A0B-A2374E8D2FEE}" srcOrd="1" destOrd="0" presId="urn:microsoft.com/office/officeart/2005/8/layout/hList1"/>
    <dgm:cxn modelId="{F2875022-BC6D-45AB-9F2B-91469E9F065D}" type="presParOf" srcId="{0B2B9F55-D53F-4FFC-9970-8D690F38A823}" destId="{774B16B2-A3A6-4ECF-94B7-AF37A81465C0}" srcOrd="2" destOrd="0" presId="urn:microsoft.com/office/officeart/2005/8/layout/hList1"/>
    <dgm:cxn modelId="{EBCB1E6B-82BE-436D-9A30-E63B755B9FD6}" type="presParOf" srcId="{774B16B2-A3A6-4ECF-94B7-AF37A81465C0}" destId="{1B637168-E8B2-4C33-BE5A-CBB05E516DCC}" srcOrd="0" destOrd="0" presId="urn:microsoft.com/office/officeart/2005/8/layout/hList1"/>
    <dgm:cxn modelId="{64DE23AE-3FBA-4683-851E-35BB82EC76ED}" type="presParOf" srcId="{774B16B2-A3A6-4ECF-94B7-AF37A81465C0}" destId="{4E78D9B5-0046-4EF6-9F7F-5241AC8DBB38}" srcOrd="1" destOrd="0" presId="urn:microsoft.com/office/officeart/2005/8/layout/hList1"/>
    <dgm:cxn modelId="{F7D934B0-AA13-4B7E-8D5F-46CB4E498EB9}" type="presParOf" srcId="{0B2B9F55-D53F-4FFC-9970-8D690F38A823}" destId="{5AA1546D-A718-41A7-84EE-EF2944B86C60}" srcOrd="3" destOrd="0" presId="urn:microsoft.com/office/officeart/2005/8/layout/hList1"/>
    <dgm:cxn modelId="{C02E3EBD-AABE-435B-BA91-245262D94756}" type="presParOf" srcId="{0B2B9F55-D53F-4FFC-9970-8D690F38A823}" destId="{3CCC6F2D-164F-4612-8A7D-44AF650007F8}" srcOrd="4" destOrd="0" presId="urn:microsoft.com/office/officeart/2005/8/layout/hList1"/>
    <dgm:cxn modelId="{0B84A565-C87D-429F-825C-84D11C1B79A5}" type="presParOf" srcId="{3CCC6F2D-164F-4612-8A7D-44AF650007F8}" destId="{338BFD5F-B7F0-427C-BF5A-98D4EDC21164}" srcOrd="0" destOrd="0" presId="urn:microsoft.com/office/officeart/2005/8/layout/hList1"/>
    <dgm:cxn modelId="{8D414576-DD5A-4A78-A393-C432B4944327}" type="presParOf" srcId="{3CCC6F2D-164F-4612-8A7D-44AF650007F8}" destId="{374584F6-7D52-4B4D-996F-3BB1FA0553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0AB7B2-04C4-4CAC-86C6-B7B5417F6FA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823FFB6-2365-4F2B-B908-44580C58C27A}">
      <dgm:prSet phldrT="[Texte]"/>
      <dgm:spPr/>
      <dgm:t>
        <a:bodyPr/>
        <a:lstStyle/>
        <a:p>
          <a:r>
            <a:rPr lang="fr-FR" b="1" dirty="0" smtClean="0"/>
            <a:t>Contrôle de la fiabilité</a:t>
          </a:r>
          <a:endParaRPr lang="fr-FR" b="1" dirty="0"/>
        </a:p>
      </dgm:t>
    </dgm:pt>
    <dgm:pt modelId="{980D0C97-4B3C-4AF1-96A9-08AA9C4FB152}" type="parTrans" cxnId="{656A455B-4E90-4662-B640-FE72C4C04F5B}">
      <dgm:prSet/>
      <dgm:spPr/>
      <dgm:t>
        <a:bodyPr/>
        <a:lstStyle/>
        <a:p>
          <a:endParaRPr lang="fr-FR"/>
        </a:p>
      </dgm:t>
    </dgm:pt>
    <dgm:pt modelId="{A6DA789B-3C3E-491D-9DE0-7EC1EDB843A3}" type="sibTrans" cxnId="{656A455B-4E90-4662-B640-FE72C4C04F5B}">
      <dgm:prSet/>
      <dgm:spPr/>
      <dgm:t>
        <a:bodyPr/>
        <a:lstStyle/>
        <a:p>
          <a:endParaRPr lang="fr-FR"/>
        </a:p>
      </dgm:t>
    </dgm:pt>
    <dgm:pt modelId="{17A5CCA3-A8BF-4EA5-BBE6-128EF18E28D6}">
      <dgm:prSet phldrT="[Texte]"/>
      <dgm:spPr/>
      <dgm:t>
        <a:bodyPr/>
        <a:lstStyle/>
        <a:p>
          <a:r>
            <a:rPr lang="fr-FR" b="1" dirty="0" smtClean="0"/>
            <a:t>Exploitation d‘extractions de données du PGI et exploration à l’aide du tableur</a:t>
          </a:r>
          <a:endParaRPr lang="fr-FR" b="1" dirty="0"/>
        </a:p>
      </dgm:t>
    </dgm:pt>
    <dgm:pt modelId="{820516F1-4D87-427B-A439-754C8825BBDB}" type="parTrans" cxnId="{114B70B2-A612-4F03-B987-28FA487ECF08}">
      <dgm:prSet/>
      <dgm:spPr/>
      <dgm:t>
        <a:bodyPr/>
        <a:lstStyle/>
        <a:p>
          <a:endParaRPr lang="fr-FR"/>
        </a:p>
      </dgm:t>
    </dgm:pt>
    <dgm:pt modelId="{5986DA7F-E3CB-4ADE-8AE7-4B497D8C2203}" type="sibTrans" cxnId="{114B70B2-A612-4F03-B987-28FA487ECF08}">
      <dgm:prSet/>
      <dgm:spPr/>
      <dgm:t>
        <a:bodyPr/>
        <a:lstStyle/>
        <a:p>
          <a:endParaRPr lang="fr-FR"/>
        </a:p>
      </dgm:t>
    </dgm:pt>
    <dgm:pt modelId="{06922358-118B-43B9-B4C1-A4A02DE11C91}">
      <dgm:prSet phldrT="[Texte]"/>
      <dgm:spPr/>
      <dgm:t>
        <a:bodyPr/>
        <a:lstStyle/>
        <a:p>
          <a:r>
            <a:rPr lang="fr-FR" b="1" dirty="0" smtClean="0"/>
            <a:t>Maintien de la fiabilité</a:t>
          </a:r>
          <a:endParaRPr lang="fr-FR" b="1" dirty="0"/>
        </a:p>
      </dgm:t>
    </dgm:pt>
    <dgm:pt modelId="{93E18323-E8DF-4253-B8D3-E2F0D90F45E1}" type="parTrans" cxnId="{2714DE8B-9AEA-4D70-92BB-B999E90FCD92}">
      <dgm:prSet/>
      <dgm:spPr/>
      <dgm:t>
        <a:bodyPr/>
        <a:lstStyle/>
        <a:p>
          <a:endParaRPr lang="fr-FR"/>
        </a:p>
      </dgm:t>
    </dgm:pt>
    <dgm:pt modelId="{641DCFE0-BA52-4EEE-9186-7797B127175F}" type="sibTrans" cxnId="{2714DE8B-9AEA-4D70-92BB-B999E90FCD92}">
      <dgm:prSet/>
      <dgm:spPr/>
      <dgm:t>
        <a:bodyPr/>
        <a:lstStyle/>
        <a:p>
          <a:endParaRPr lang="fr-FR"/>
        </a:p>
      </dgm:t>
    </dgm:pt>
    <dgm:pt modelId="{6DAA8578-5701-40A4-AEC5-34A5C57C42F2}">
      <dgm:prSet phldrT="[Texte]"/>
      <dgm:spPr/>
      <dgm:t>
        <a:bodyPr/>
        <a:lstStyle/>
        <a:p>
          <a:r>
            <a:rPr lang="fr-FR" b="1" dirty="0" smtClean="0"/>
            <a:t>Outil collaboratif (ENT) et PGI pour explorer les droits</a:t>
          </a:r>
          <a:endParaRPr lang="fr-FR" b="1" dirty="0"/>
        </a:p>
      </dgm:t>
    </dgm:pt>
    <dgm:pt modelId="{2B6BAD93-1BC0-4BCE-88F6-89348921E56E}" type="parTrans" cxnId="{88519D45-ED21-4C63-B16D-8A84107E3DDF}">
      <dgm:prSet/>
      <dgm:spPr/>
      <dgm:t>
        <a:bodyPr/>
        <a:lstStyle/>
        <a:p>
          <a:endParaRPr lang="fr-FR"/>
        </a:p>
      </dgm:t>
    </dgm:pt>
    <dgm:pt modelId="{2B5B4B90-E11E-46DD-B8BF-A1AB12052B42}" type="sibTrans" cxnId="{88519D45-ED21-4C63-B16D-8A84107E3DDF}">
      <dgm:prSet/>
      <dgm:spPr/>
      <dgm:t>
        <a:bodyPr/>
        <a:lstStyle/>
        <a:p>
          <a:endParaRPr lang="fr-FR"/>
        </a:p>
      </dgm:t>
    </dgm:pt>
    <dgm:pt modelId="{2AB1525B-C4BF-43CD-9092-5E4C7358C77E}">
      <dgm:prSet phldrT="[Texte]"/>
      <dgm:spPr/>
      <dgm:t>
        <a:bodyPr/>
        <a:lstStyle/>
        <a:p>
          <a:r>
            <a:rPr lang="fr-FR" b="1" dirty="0" smtClean="0"/>
            <a:t>Un modèle fiable pour structurer les données</a:t>
          </a:r>
          <a:endParaRPr lang="fr-FR" b="1" dirty="0"/>
        </a:p>
      </dgm:t>
    </dgm:pt>
    <dgm:pt modelId="{145A0FC7-5B4D-42F6-976F-2307CA817A77}" type="parTrans" cxnId="{9CCB4B5A-DEBF-40F2-BED5-001567DC4EA5}">
      <dgm:prSet/>
      <dgm:spPr/>
      <dgm:t>
        <a:bodyPr/>
        <a:lstStyle/>
        <a:p>
          <a:endParaRPr lang="fr-FR"/>
        </a:p>
      </dgm:t>
    </dgm:pt>
    <dgm:pt modelId="{5B880F18-A67C-4059-AEFD-8D0A12ED2A27}" type="sibTrans" cxnId="{9CCB4B5A-DEBF-40F2-BED5-001567DC4EA5}">
      <dgm:prSet/>
      <dgm:spPr/>
      <dgm:t>
        <a:bodyPr/>
        <a:lstStyle/>
        <a:p>
          <a:endParaRPr lang="fr-FR"/>
        </a:p>
      </dgm:t>
    </dgm:pt>
    <dgm:pt modelId="{3EE95B70-2C6F-4BEB-B71D-D8487DC06F0F}">
      <dgm:prSet phldrT="[Texte]"/>
      <dgm:spPr/>
      <dgm:t>
        <a:bodyPr/>
        <a:lstStyle/>
        <a:p>
          <a:r>
            <a:rPr lang="fr-FR" b="1" dirty="0" smtClean="0"/>
            <a:t>Repérer le schéma relationnel sous-jacent dans l’exploitation des données métiers (comptes, factures, salariés, journaux, budgets…)</a:t>
          </a:r>
          <a:endParaRPr lang="fr-FR" b="1" dirty="0"/>
        </a:p>
      </dgm:t>
    </dgm:pt>
    <dgm:pt modelId="{DC866B65-AB7A-465C-A766-01B2236ACAF6}" type="parTrans" cxnId="{9983CB11-1623-431B-B05F-D7301D7C2EF5}">
      <dgm:prSet/>
      <dgm:spPr/>
      <dgm:t>
        <a:bodyPr/>
        <a:lstStyle/>
        <a:p>
          <a:endParaRPr lang="fr-FR"/>
        </a:p>
      </dgm:t>
    </dgm:pt>
    <dgm:pt modelId="{FB261899-11F6-432D-B30D-49A715130E45}" type="sibTrans" cxnId="{9983CB11-1623-431B-B05F-D7301D7C2EF5}">
      <dgm:prSet/>
      <dgm:spPr/>
      <dgm:t>
        <a:bodyPr/>
        <a:lstStyle/>
        <a:p>
          <a:endParaRPr lang="fr-FR"/>
        </a:p>
      </dgm:t>
    </dgm:pt>
    <dgm:pt modelId="{3A0B951D-04DB-4ECF-B310-7A7BF274B939}">
      <dgm:prSet phldrT="[Texte]"/>
      <dgm:spPr/>
      <dgm:t>
        <a:bodyPr/>
        <a:lstStyle/>
        <a:p>
          <a:endParaRPr lang="fr-FR" b="1" dirty="0"/>
        </a:p>
      </dgm:t>
    </dgm:pt>
    <dgm:pt modelId="{18789BD6-E16C-43B1-80CB-2898735CD00D}" type="parTrans" cxnId="{89DD0E85-33EE-4AD7-80FB-5E8F5BC14A4D}">
      <dgm:prSet/>
      <dgm:spPr/>
      <dgm:t>
        <a:bodyPr/>
        <a:lstStyle/>
        <a:p>
          <a:endParaRPr lang="fr-FR"/>
        </a:p>
      </dgm:t>
    </dgm:pt>
    <dgm:pt modelId="{926FB65A-62D2-4382-81E9-B1954269ECF3}" type="sibTrans" cxnId="{89DD0E85-33EE-4AD7-80FB-5E8F5BC14A4D}">
      <dgm:prSet/>
      <dgm:spPr/>
      <dgm:t>
        <a:bodyPr/>
        <a:lstStyle/>
        <a:p>
          <a:endParaRPr lang="fr-FR"/>
        </a:p>
      </dgm:t>
    </dgm:pt>
    <dgm:pt modelId="{2A37A636-2F7A-4F04-BBC6-C752CF296C2E}">
      <dgm:prSet phldrT="[Texte]"/>
      <dgm:spPr/>
      <dgm:t>
        <a:bodyPr/>
        <a:lstStyle/>
        <a:p>
          <a:endParaRPr lang="fr-FR" b="1" dirty="0"/>
        </a:p>
      </dgm:t>
    </dgm:pt>
    <dgm:pt modelId="{77BE7988-F5EA-44F6-A2FB-F00A33228D57}" type="parTrans" cxnId="{A6B90877-202A-4AC4-AA59-A37B6180636B}">
      <dgm:prSet/>
      <dgm:spPr/>
    </dgm:pt>
    <dgm:pt modelId="{EBF42307-583E-4B38-8AD4-1C694E3AEB5B}" type="sibTrans" cxnId="{A6B90877-202A-4AC4-AA59-A37B6180636B}">
      <dgm:prSet/>
      <dgm:spPr/>
    </dgm:pt>
    <dgm:pt modelId="{0B2B9F55-D53F-4FFC-9970-8D690F38A823}" type="pres">
      <dgm:prSet presAssocID="{CF0AB7B2-04C4-4CAC-86C6-B7B5417F6F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D4D634-88B7-4A05-9B9E-FAB3CD416193}" type="pres">
      <dgm:prSet presAssocID="{1823FFB6-2365-4F2B-B908-44580C58C27A}" presName="composite" presStyleCnt="0"/>
      <dgm:spPr/>
      <dgm:t>
        <a:bodyPr/>
        <a:lstStyle/>
        <a:p>
          <a:endParaRPr lang="fr-FR"/>
        </a:p>
      </dgm:t>
    </dgm:pt>
    <dgm:pt modelId="{08119CEA-3B94-4C19-A69A-A2928C00CF52}" type="pres">
      <dgm:prSet presAssocID="{1823FFB6-2365-4F2B-B908-44580C58C2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D553AE-249B-48BD-B234-AC387EDE6F17}" type="pres">
      <dgm:prSet presAssocID="{1823FFB6-2365-4F2B-B908-44580C58C27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74668-F9D8-4F6A-9A0B-A2374E8D2FEE}" type="pres">
      <dgm:prSet presAssocID="{A6DA789B-3C3E-491D-9DE0-7EC1EDB843A3}" presName="space" presStyleCnt="0"/>
      <dgm:spPr/>
      <dgm:t>
        <a:bodyPr/>
        <a:lstStyle/>
        <a:p>
          <a:endParaRPr lang="fr-FR"/>
        </a:p>
      </dgm:t>
    </dgm:pt>
    <dgm:pt modelId="{774B16B2-A3A6-4ECF-94B7-AF37A81465C0}" type="pres">
      <dgm:prSet presAssocID="{06922358-118B-43B9-B4C1-A4A02DE11C91}" presName="composite" presStyleCnt="0"/>
      <dgm:spPr/>
      <dgm:t>
        <a:bodyPr/>
        <a:lstStyle/>
        <a:p>
          <a:endParaRPr lang="fr-FR"/>
        </a:p>
      </dgm:t>
    </dgm:pt>
    <dgm:pt modelId="{1B637168-E8B2-4C33-BE5A-CBB05E516DCC}" type="pres">
      <dgm:prSet presAssocID="{06922358-118B-43B9-B4C1-A4A02DE11C9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78D9B5-0046-4EF6-9F7F-5241AC8DBB38}" type="pres">
      <dgm:prSet presAssocID="{06922358-118B-43B9-B4C1-A4A02DE11C9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A1546D-A718-41A7-84EE-EF2944B86C60}" type="pres">
      <dgm:prSet presAssocID="{641DCFE0-BA52-4EEE-9186-7797B127175F}" presName="space" presStyleCnt="0"/>
      <dgm:spPr/>
      <dgm:t>
        <a:bodyPr/>
        <a:lstStyle/>
        <a:p>
          <a:endParaRPr lang="fr-FR"/>
        </a:p>
      </dgm:t>
    </dgm:pt>
    <dgm:pt modelId="{3CCC6F2D-164F-4612-8A7D-44AF650007F8}" type="pres">
      <dgm:prSet presAssocID="{2AB1525B-C4BF-43CD-9092-5E4C7358C77E}" presName="composite" presStyleCnt="0"/>
      <dgm:spPr/>
      <dgm:t>
        <a:bodyPr/>
        <a:lstStyle/>
        <a:p>
          <a:endParaRPr lang="fr-FR"/>
        </a:p>
      </dgm:t>
    </dgm:pt>
    <dgm:pt modelId="{338BFD5F-B7F0-427C-BF5A-98D4EDC21164}" type="pres">
      <dgm:prSet presAssocID="{2AB1525B-C4BF-43CD-9092-5E4C7358C77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584F6-7D52-4B4D-996F-3BB1FA05537D}" type="pres">
      <dgm:prSet presAssocID="{2AB1525B-C4BF-43CD-9092-5E4C7358C77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BDDFB1-F7BC-4301-BC5A-9A4B79FEF644}" type="presOf" srcId="{2AB1525B-C4BF-43CD-9092-5E4C7358C77E}" destId="{338BFD5F-B7F0-427C-BF5A-98D4EDC21164}" srcOrd="0" destOrd="0" presId="urn:microsoft.com/office/officeart/2005/8/layout/hList1"/>
    <dgm:cxn modelId="{EE157886-53DC-46CC-858B-162C5A5856A0}" type="presOf" srcId="{06922358-118B-43B9-B4C1-A4A02DE11C91}" destId="{1B637168-E8B2-4C33-BE5A-CBB05E516DCC}" srcOrd="0" destOrd="0" presId="urn:microsoft.com/office/officeart/2005/8/layout/hList1"/>
    <dgm:cxn modelId="{9ECE4371-2599-46E9-ABB2-F3516ACC167B}" type="presOf" srcId="{6DAA8578-5701-40A4-AEC5-34A5C57C42F2}" destId="{4E78D9B5-0046-4EF6-9F7F-5241AC8DBB38}" srcOrd="0" destOrd="0" presId="urn:microsoft.com/office/officeart/2005/8/layout/hList1"/>
    <dgm:cxn modelId="{DE7A6B0E-E6D2-439E-82DC-F4C6FD8F9F53}" type="presOf" srcId="{3A0B951D-04DB-4ECF-B310-7A7BF274B939}" destId="{4E78D9B5-0046-4EF6-9F7F-5241AC8DBB38}" srcOrd="0" destOrd="2" presId="urn:microsoft.com/office/officeart/2005/8/layout/hList1"/>
    <dgm:cxn modelId="{9CCB4B5A-DEBF-40F2-BED5-001567DC4EA5}" srcId="{CF0AB7B2-04C4-4CAC-86C6-B7B5417F6FA0}" destId="{2AB1525B-C4BF-43CD-9092-5E4C7358C77E}" srcOrd="2" destOrd="0" parTransId="{145A0FC7-5B4D-42F6-976F-2307CA817A77}" sibTransId="{5B880F18-A67C-4059-AEFD-8D0A12ED2A27}"/>
    <dgm:cxn modelId="{89DD0E85-33EE-4AD7-80FB-5E8F5BC14A4D}" srcId="{06922358-118B-43B9-B4C1-A4A02DE11C91}" destId="{3A0B951D-04DB-4ECF-B310-7A7BF274B939}" srcOrd="2" destOrd="0" parTransId="{18789BD6-E16C-43B1-80CB-2898735CD00D}" sibTransId="{926FB65A-62D2-4382-81E9-B1954269ECF3}"/>
    <dgm:cxn modelId="{2714DE8B-9AEA-4D70-92BB-B999E90FCD92}" srcId="{CF0AB7B2-04C4-4CAC-86C6-B7B5417F6FA0}" destId="{06922358-118B-43B9-B4C1-A4A02DE11C91}" srcOrd="1" destOrd="0" parTransId="{93E18323-E8DF-4253-B8D3-E2F0D90F45E1}" sibTransId="{641DCFE0-BA52-4EEE-9186-7797B127175F}"/>
    <dgm:cxn modelId="{88519D45-ED21-4C63-B16D-8A84107E3DDF}" srcId="{06922358-118B-43B9-B4C1-A4A02DE11C91}" destId="{6DAA8578-5701-40A4-AEC5-34A5C57C42F2}" srcOrd="0" destOrd="0" parTransId="{2B6BAD93-1BC0-4BCE-88F6-89348921E56E}" sibTransId="{2B5B4B90-E11E-46DD-B8BF-A1AB12052B42}"/>
    <dgm:cxn modelId="{E348C185-DBBE-4DCB-B242-06AF513CD817}" type="presOf" srcId="{3EE95B70-2C6F-4BEB-B71D-D8487DC06F0F}" destId="{374584F6-7D52-4B4D-996F-3BB1FA05537D}" srcOrd="0" destOrd="0" presId="urn:microsoft.com/office/officeart/2005/8/layout/hList1"/>
    <dgm:cxn modelId="{6C9E36C2-0CC3-42F9-B9A0-642688A1C25A}" type="presOf" srcId="{2A37A636-2F7A-4F04-BBC6-C752CF296C2E}" destId="{4E78D9B5-0046-4EF6-9F7F-5241AC8DBB38}" srcOrd="0" destOrd="1" presId="urn:microsoft.com/office/officeart/2005/8/layout/hList1"/>
    <dgm:cxn modelId="{9983CB11-1623-431B-B05F-D7301D7C2EF5}" srcId="{2AB1525B-C4BF-43CD-9092-5E4C7358C77E}" destId="{3EE95B70-2C6F-4BEB-B71D-D8487DC06F0F}" srcOrd="0" destOrd="0" parTransId="{DC866B65-AB7A-465C-A766-01B2236ACAF6}" sibTransId="{FB261899-11F6-432D-B30D-49A715130E45}"/>
    <dgm:cxn modelId="{3FE54B70-9E93-4432-8177-9865E87BDD9E}" type="presOf" srcId="{17A5CCA3-A8BF-4EA5-BBE6-128EF18E28D6}" destId="{E1D553AE-249B-48BD-B234-AC387EDE6F17}" srcOrd="0" destOrd="0" presId="urn:microsoft.com/office/officeart/2005/8/layout/hList1"/>
    <dgm:cxn modelId="{A6B90877-202A-4AC4-AA59-A37B6180636B}" srcId="{06922358-118B-43B9-B4C1-A4A02DE11C91}" destId="{2A37A636-2F7A-4F04-BBC6-C752CF296C2E}" srcOrd="1" destOrd="0" parTransId="{77BE7988-F5EA-44F6-A2FB-F00A33228D57}" sibTransId="{EBF42307-583E-4B38-8AD4-1C694E3AEB5B}"/>
    <dgm:cxn modelId="{114B70B2-A612-4F03-B987-28FA487ECF08}" srcId="{1823FFB6-2365-4F2B-B908-44580C58C27A}" destId="{17A5CCA3-A8BF-4EA5-BBE6-128EF18E28D6}" srcOrd="0" destOrd="0" parTransId="{820516F1-4D87-427B-A439-754C8825BBDB}" sibTransId="{5986DA7F-E3CB-4ADE-8AE7-4B497D8C2203}"/>
    <dgm:cxn modelId="{A46C3C83-532C-477F-8357-D01552C66566}" type="presOf" srcId="{CF0AB7B2-04C4-4CAC-86C6-B7B5417F6FA0}" destId="{0B2B9F55-D53F-4FFC-9970-8D690F38A823}" srcOrd="0" destOrd="0" presId="urn:microsoft.com/office/officeart/2005/8/layout/hList1"/>
    <dgm:cxn modelId="{B98AA5DE-B5BF-4BFB-9814-4B3A5BDE5FFB}" type="presOf" srcId="{1823FFB6-2365-4F2B-B908-44580C58C27A}" destId="{08119CEA-3B94-4C19-A69A-A2928C00CF52}" srcOrd="0" destOrd="0" presId="urn:microsoft.com/office/officeart/2005/8/layout/hList1"/>
    <dgm:cxn modelId="{656A455B-4E90-4662-B640-FE72C4C04F5B}" srcId="{CF0AB7B2-04C4-4CAC-86C6-B7B5417F6FA0}" destId="{1823FFB6-2365-4F2B-B908-44580C58C27A}" srcOrd="0" destOrd="0" parTransId="{980D0C97-4B3C-4AF1-96A9-08AA9C4FB152}" sibTransId="{A6DA789B-3C3E-491D-9DE0-7EC1EDB843A3}"/>
    <dgm:cxn modelId="{EC121ABC-F306-4669-8880-9D631B72EB31}" type="presParOf" srcId="{0B2B9F55-D53F-4FFC-9970-8D690F38A823}" destId="{3CD4D634-88B7-4A05-9B9E-FAB3CD416193}" srcOrd="0" destOrd="0" presId="urn:microsoft.com/office/officeart/2005/8/layout/hList1"/>
    <dgm:cxn modelId="{DEE0E68E-0DC7-4719-85EE-7679CDDF3A1D}" type="presParOf" srcId="{3CD4D634-88B7-4A05-9B9E-FAB3CD416193}" destId="{08119CEA-3B94-4C19-A69A-A2928C00CF52}" srcOrd="0" destOrd="0" presId="urn:microsoft.com/office/officeart/2005/8/layout/hList1"/>
    <dgm:cxn modelId="{84FE543F-4B34-45C2-864F-246A782F438D}" type="presParOf" srcId="{3CD4D634-88B7-4A05-9B9E-FAB3CD416193}" destId="{E1D553AE-249B-48BD-B234-AC387EDE6F17}" srcOrd="1" destOrd="0" presId="urn:microsoft.com/office/officeart/2005/8/layout/hList1"/>
    <dgm:cxn modelId="{D3FA6F85-006B-4012-8D58-8D5E79024127}" type="presParOf" srcId="{0B2B9F55-D53F-4FFC-9970-8D690F38A823}" destId="{12374668-F9D8-4F6A-9A0B-A2374E8D2FEE}" srcOrd="1" destOrd="0" presId="urn:microsoft.com/office/officeart/2005/8/layout/hList1"/>
    <dgm:cxn modelId="{A045BF4C-F4CD-41F9-8E6A-501D352873FF}" type="presParOf" srcId="{0B2B9F55-D53F-4FFC-9970-8D690F38A823}" destId="{774B16B2-A3A6-4ECF-94B7-AF37A81465C0}" srcOrd="2" destOrd="0" presId="urn:microsoft.com/office/officeart/2005/8/layout/hList1"/>
    <dgm:cxn modelId="{9041E8A6-AA49-4BF3-927E-1C528516798F}" type="presParOf" srcId="{774B16B2-A3A6-4ECF-94B7-AF37A81465C0}" destId="{1B637168-E8B2-4C33-BE5A-CBB05E516DCC}" srcOrd="0" destOrd="0" presId="urn:microsoft.com/office/officeart/2005/8/layout/hList1"/>
    <dgm:cxn modelId="{F0C5D3E0-8D74-4D46-94F1-AC460872913B}" type="presParOf" srcId="{774B16B2-A3A6-4ECF-94B7-AF37A81465C0}" destId="{4E78D9B5-0046-4EF6-9F7F-5241AC8DBB38}" srcOrd="1" destOrd="0" presId="urn:microsoft.com/office/officeart/2005/8/layout/hList1"/>
    <dgm:cxn modelId="{FF068401-93EA-40DD-836E-3BBCA6238F24}" type="presParOf" srcId="{0B2B9F55-D53F-4FFC-9970-8D690F38A823}" destId="{5AA1546D-A718-41A7-84EE-EF2944B86C60}" srcOrd="3" destOrd="0" presId="urn:microsoft.com/office/officeart/2005/8/layout/hList1"/>
    <dgm:cxn modelId="{39B3E053-5B25-4F5F-A397-9D9A68CFAD93}" type="presParOf" srcId="{0B2B9F55-D53F-4FFC-9970-8D690F38A823}" destId="{3CCC6F2D-164F-4612-8A7D-44AF650007F8}" srcOrd="4" destOrd="0" presId="urn:microsoft.com/office/officeart/2005/8/layout/hList1"/>
    <dgm:cxn modelId="{8F61A4A4-B3D0-4129-BC6F-BE2954A0C67D}" type="presParOf" srcId="{3CCC6F2D-164F-4612-8A7D-44AF650007F8}" destId="{338BFD5F-B7F0-427C-BF5A-98D4EDC21164}" srcOrd="0" destOrd="0" presId="urn:microsoft.com/office/officeart/2005/8/layout/hList1"/>
    <dgm:cxn modelId="{29171878-7894-4189-AA46-73DCA5587835}" type="presParOf" srcId="{3CCC6F2D-164F-4612-8A7D-44AF650007F8}" destId="{374584F6-7D52-4B4D-996F-3BB1FA0553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6707B1-417B-40D4-BB34-F99015B1AFD0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AA59EF2-8BEE-47B2-8257-8F12691C4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393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0C8F35-31DC-4796-8533-2C172E0E5FC2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BFC6FAE-3279-4A73-AC10-264F63C4BA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7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Propos préliminaire pour recadrer l’évolution de P7</a:t>
            </a:r>
            <a:r>
              <a:rPr lang="fr-FR" baseline="0" dirty="0" smtClean="0"/>
              <a:t> et son positionnement dans la formation.</a:t>
            </a:r>
          </a:p>
          <a:p>
            <a:pPr lvl="0"/>
            <a:r>
              <a:rPr lang="fr-FR" sz="1300" b="1" dirty="0" smtClean="0">
                <a:latin typeface="Calibri" pitchFamily="34" charset="0"/>
              </a:rPr>
              <a:t>Industrialisation des processus comptables =&gt; de plus en plus d’efficacité, émergence d’un modèle les Centres de Service Partagés</a:t>
            </a:r>
          </a:p>
          <a:p>
            <a:pPr lvl="0"/>
            <a:r>
              <a:rPr lang="fr-FR" sz="1300" b="1" dirty="0" smtClean="0"/>
              <a:t>Principales activités</a:t>
            </a:r>
          </a:p>
          <a:p>
            <a:pPr lvl="0"/>
            <a:r>
              <a:rPr lang="fr-FR" sz="1300" b="1" dirty="0" smtClean="0"/>
              <a:t>- Mise sous pli de factures clients</a:t>
            </a:r>
          </a:p>
          <a:p>
            <a:pPr lvl="0"/>
            <a:r>
              <a:rPr lang="fr-FR" sz="1300" b="1" dirty="0" smtClean="0"/>
              <a:t>- Comptabilité clients</a:t>
            </a:r>
          </a:p>
          <a:p>
            <a:pPr lvl="0"/>
            <a:r>
              <a:rPr lang="fr-FR" sz="1300" b="1" dirty="0" smtClean="0"/>
              <a:t>- Comptabilité fournisseurs / </a:t>
            </a:r>
          </a:p>
          <a:p>
            <a:pPr lvl="0"/>
            <a:r>
              <a:rPr lang="fr-FR" sz="1300" b="1" dirty="0" smtClean="0"/>
              <a:t>scanning des factures / saisie </a:t>
            </a:r>
          </a:p>
          <a:p>
            <a:pPr lvl="0"/>
            <a:r>
              <a:rPr lang="fr-FR" sz="1300" b="1" dirty="0" smtClean="0"/>
              <a:t>des factures</a:t>
            </a:r>
          </a:p>
          <a:p>
            <a:pPr lvl="0"/>
            <a:r>
              <a:rPr lang="fr-FR" sz="1300" b="1" dirty="0" smtClean="0"/>
              <a:t>- Traitement des notes de frais</a:t>
            </a:r>
          </a:p>
          <a:p>
            <a:pPr lvl="0"/>
            <a:r>
              <a:rPr lang="fr-FR" sz="1300" b="1" dirty="0" smtClean="0">
                <a:latin typeface="Calibri" pitchFamily="34" charset="0"/>
              </a:rPr>
              <a:t>Accélération et complexification des règlementations =&gt; gestionnaire d’obligations, importance des techniques de veille</a:t>
            </a:r>
          </a:p>
          <a:p>
            <a:pPr lvl="0"/>
            <a:r>
              <a:rPr lang="fr-FR" sz="1300" b="1" dirty="0" smtClean="0">
                <a:latin typeface="Calibri" pitchFamily="34" charset="0"/>
              </a:rPr>
              <a:t>Des technologies réseaux de plus en plus efficaces =&gt; des nouveaux modes d’agir avec son client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6FAE-3279-4A73-AC10-264F63C4BA1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7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métier déjà outillé au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Xvè</a:t>
            </a:r>
            <a:r>
              <a:rPr lang="fr-FR" baseline="0" dirty="0" smtClean="0"/>
              <a:t> siècle (écriture, outil d’appréciation, inventaire…)</a:t>
            </a:r>
          </a:p>
          <a:p>
            <a:r>
              <a:rPr lang="fr-FR" baseline="0" dirty="0" smtClean="0"/>
              <a:t>Traité des comptes et des écritures – 1494</a:t>
            </a:r>
          </a:p>
          <a:p>
            <a:r>
              <a:rPr lang="fr-FR" baseline="0" dirty="0" smtClean="0"/>
              <a:t>Professeur : du « Sage on Stage » au « Guide on the </a:t>
            </a:r>
            <a:r>
              <a:rPr lang="fr-FR" baseline="0" dirty="0" err="1" smtClean="0"/>
              <a:t>Side</a:t>
            </a:r>
            <a:r>
              <a:rPr lang="fr-FR" baseline="0" dirty="0" smtClean="0"/>
              <a:t>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6FAE-3279-4A73-AC10-264F63C4BA1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30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300" dirty="0" smtClean="0"/>
              <a:t>Ainsi cette intégration doit trouver son équilibre entre deux extrêmes qu’il convient d’exclure dans l’organisation pédagogique de P7 :</a:t>
            </a:r>
          </a:p>
          <a:p>
            <a:pPr lvl="0"/>
            <a:r>
              <a:rPr lang="fr-FR" sz="1300" dirty="0" smtClean="0"/>
              <a:t>La sous-traitance de son enseignement à un professeur exclusif et isolé, =&gt; effet prof, équipe, effet sur les étudiants</a:t>
            </a:r>
          </a:p>
          <a:p>
            <a:pPr lvl="0"/>
            <a:r>
              <a:rPr lang="fr-FR" sz="1300" dirty="0" smtClean="0"/>
              <a:t>L’intégration des activités emblématiques de P7 par petites touches au sein des processus métiers. Rend le composant plus fade et dilue en effet le sens.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6FAE-3279-4A73-AC10-264F63C4BA1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21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Ni un prof de P7 étranger à</a:t>
            </a:r>
            <a:r>
              <a:rPr lang="fr-FR" baseline="0" dirty="0" smtClean="0"/>
              <a:t> la compta</a:t>
            </a:r>
          </a:p>
          <a:p>
            <a:r>
              <a:rPr lang="fr-FR" baseline="0" dirty="0" smtClean="0"/>
              <a:t>Ni une absence d’enseignement propre</a:t>
            </a:r>
          </a:p>
          <a:p>
            <a:endParaRPr lang="fr-FR" baseline="0" dirty="0" smtClean="0"/>
          </a:p>
          <a:p>
            <a:r>
              <a:rPr lang="fr-FR" baseline="0" dirty="0" smtClean="0"/>
              <a:t>Equipements et logiciels déjà présents =&gt; mais aussi des nouveaux, « </a:t>
            </a:r>
            <a:r>
              <a:rPr lang="fr-FR" baseline="0" dirty="0" err="1" smtClean="0"/>
              <a:t>lacher</a:t>
            </a:r>
            <a:r>
              <a:rPr lang="fr-FR" baseline="0" dirty="0" smtClean="0"/>
              <a:t>-prise », PGI = l’essentiel c’est l’intégration. BDD</a:t>
            </a:r>
          </a:p>
          <a:p>
            <a:r>
              <a:rPr lang="fr-FR" baseline="0" dirty="0" smtClean="0"/>
              <a:t>Pédagogie propre à observer la maitrise des outils, leur propension à être mobilisés de façon systématique et professionnelle pour produire, diffuser. </a:t>
            </a:r>
          </a:p>
          <a:p>
            <a:r>
              <a:rPr lang="fr-FR" baseline="0" dirty="0" smtClean="0"/>
              <a:t>Pédagogie : organisation de l’équipe, des salles, des ateliers pro,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6FAE-3279-4A73-AC10-264F63C4BA1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13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dirty="0" smtClean="0"/>
              <a:t>A présenter en cercle : idée qu’il n’y a pas d’ordre précis mais une réponse à des besoins métiers.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6FAE-3279-4A73-AC10-264F63C4BA1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0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 smtClean="0"/>
              <a:t>Les organisations, nœud de processus ?</a:t>
            </a:r>
          </a:p>
          <a:p>
            <a:pPr marL="185715" indent="-185715"/>
            <a:endParaRPr lang="fr-FR" sz="1300" dirty="0" smtClean="0"/>
          </a:p>
          <a:p>
            <a:pPr marL="185715" indent="-185715" defTabSz="990478">
              <a:defRPr/>
            </a:pPr>
            <a:r>
              <a:rPr lang="fr-FR" sz="1300" b="1" dirty="0" smtClean="0"/>
              <a:t>La veille informationnelle :</a:t>
            </a:r>
          </a:p>
          <a:p>
            <a:pPr marL="185715" indent="-185715" defTabSz="990478">
              <a:defRPr/>
            </a:pPr>
            <a:r>
              <a:rPr lang="fr-FR" sz="1300" b="1" dirty="0" smtClean="0"/>
              <a:t>Les méthodes de recherche d’information :</a:t>
            </a:r>
          </a:p>
          <a:p>
            <a:pPr marL="185715" indent="-185715"/>
            <a:endParaRPr lang="fr-FR" sz="13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6FAE-3279-4A73-AC10-264F63C4BA1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0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PGI : tendance lourde de l’intégration applicative dans tous les métiers</a:t>
            </a:r>
          </a:p>
          <a:p>
            <a:r>
              <a:rPr lang="fr-FR" dirty="0" smtClean="0"/>
              <a:t>Intègre</a:t>
            </a:r>
            <a:r>
              <a:rPr lang="fr-FR" baseline="0" dirty="0" smtClean="0"/>
              <a:t> les processus : traçabilité = un amont et un aval</a:t>
            </a:r>
          </a:p>
          <a:p>
            <a:r>
              <a:rPr lang="fr-FR" baseline="0" dirty="0" smtClean="0"/>
              <a:t>Modèle relationnel : le monde peut entrer dans des tableaux à 2 dimensions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6FAE-3279-4A73-AC10-264F63C4BA1B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06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6FAE-3279-4A73-AC10-264F63C4BA1B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9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101698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468224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913503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75490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14686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648772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83295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16922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611075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776179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319726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142" cy="14583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rgbClr val="8FCAF3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BTS CG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1E87-D35C-4E55-AE57-ABA6AC50BFD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429944" cy="14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Processus 7 – Fiabilisation de l’information et système d’information comptable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8304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la formation…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7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999056"/>
              </p:ext>
            </p:extLst>
          </p:nvPr>
        </p:nvGraphicFramePr>
        <p:xfrm>
          <a:off x="251520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41277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Activité 7.2 :  gérer les informations de l’organisation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7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342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412776"/>
          </a:xfrm>
        </p:spPr>
        <p:txBody>
          <a:bodyPr>
            <a:normAutofit/>
          </a:bodyPr>
          <a:lstStyle/>
          <a:p>
            <a:r>
              <a:rPr lang="fr-FR" dirty="0" smtClean="0"/>
              <a:t>Dans la formation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7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2685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2620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41277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Activité 7.3 :  Contribuer à la qualité du SI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7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859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fr-FR" dirty="0" smtClean="0"/>
              <a:t>Les choix opérés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218359"/>
              </p:ext>
            </p:extLst>
          </p:nvPr>
        </p:nvGraphicFramePr>
        <p:xfrm>
          <a:off x="179512" y="1556792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106736-B9C6-4D92-A5FB-1A229E816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2106736-B9C6-4D92-A5FB-1A229E816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2106736-B9C6-4D92-A5FB-1A229E816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2322D7-DAE1-4CDC-8228-B5409625C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F72322D7-DAE1-4CDC-8228-B5409625C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F72322D7-DAE1-4CDC-8228-B5409625C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FA1A89-B8EB-4991-B07E-D20AB9DD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5FA1A89-B8EB-4991-B07E-D20AB9DD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85FA1A89-B8EB-4991-B07E-D20AB9DD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A000D8-3FA0-49C0-987C-FD1E2BD7E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77A000D8-3FA0-49C0-987C-FD1E2BD7E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77A000D8-3FA0-49C0-987C-FD1E2BD7E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FC96B3-DB11-4CE7-8F29-991EB476F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F1FC96B3-DB11-4CE7-8F29-991EB476F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F1FC96B3-DB11-4CE7-8F29-991EB476F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6D63-3324-4A4E-8177-E88140F3E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D8636D63-3324-4A4E-8177-E88140F3E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D8636D63-3324-4A4E-8177-E88140F3E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3A23C7-B099-4290-A699-6B7CED942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053A23C7-B099-4290-A699-6B7CED942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53A23C7-B099-4290-A699-6B7CED942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7136-B2DF-4F3C-A414-D18ED866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DC4A7136-B2DF-4F3C-A414-D18ED866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DC4A7136-B2DF-4F3C-A414-D18ED866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7D8F2B-218B-40D1-8FC3-EC91EA80D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997D8F2B-218B-40D1-8FC3-EC91EA80D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997D8F2B-218B-40D1-8FC3-EC91EA80D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141277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L’évaluation et la certification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550853"/>
              </p:ext>
            </p:extLst>
          </p:nvPr>
        </p:nvGraphicFramePr>
        <p:xfrm>
          <a:off x="0" y="1484784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602A0E-1BA5-49EC-BE1E-8E783A76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D3602A0E-1BA5-49EC-BE1E-8E783A76F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D3602A0E-1BA5-49EC-BE1E-8E783A76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D3602A0E-1BA5-49EC-BE1E-8E783A76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F238E6-F241-44C1-9BF5-2AEA16017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4FF238E6-F241-44C1-9BF5-2AEA16017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4FF238E6-F241-44C1-9BF5-2AEA16017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4FF238E6-F241-44C1-9BF5-2AEA16017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05C2FD-0422-46D3-BF5E-F608519C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7205C2FD-0422-46D3-BF5E-F608519C0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7205C2FD-0422-46D3-BF5E-F608519C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7205C2FD-0422-46D3-BF5E-F608519C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141277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Nouvelles pratiques pédagogiques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151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8649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6732240" cy="1152128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Processus 7 : Fiabilisation de l’information et système d’information comptable</a:t>
            </a:r>
            <a:endParaRPr lang="fr-FR" sz="32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045161815"/>
              </p:ext>
            </p:extLst>
          </p:nvPr>
        </p:nvGraphicFramePr>
        <p:xfrm>
          <a:off x="251520" y="2132856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fr-FR" dirty="0" smtClean="0"/>
              <a:t>Évolutions du métier de comptable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4344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924D01-D700-4133-B1F3-C17EAAF61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C4924D01-D700-4133-B1F3-C17EAAF61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C4924D01-D700-4133-B1F3-C17EAAF61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B8B4A5-0887-41AD-8505-60D75187A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16B8B4A5-0887-41AD-8505-60D75187A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16B8B4A5-0887-41AD-8505-60D75187A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79B823-017D-4FF4-BBDC-C4F46ADD9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5079B823-017D-4FF4-BBDC-C4F46ADD9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5079B823-017D-4FF4-BBDC-C4F46ADD9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D7D6DD-9B85-411E-806E-41FA6B609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62D7D6DD-9B85-411E-806E-41FA6B609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62D7D6DD-9B85-411E-806E-41FA6B609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7CE04C-CC47-4863-8B2A-62C6E3F74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727CE04C-CC47-4863-8B2A-62C6E3F74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727CE04C-CC47-4863-8B2A-62C6E3F74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8AFC78-A941-47F8-AB5B-931602CCE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218AFC78-A941-47F8-AB5B-931602CCE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218AFC78-A941-47F8-AB5B-931602CCE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141277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numérique interroge les métiers…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154766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040FFC-A865-43E3-B0B9-8BD9E198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38040FFC-A865-43E3-B0B9-8BD9E198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38040FFC-A865-43E3-B0B9-8BD9E198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7A689-6DC0-407E-B6B2-CD9E2A22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2587A689-6DC0-407E-B6B2-CD9E2A22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2587A689-6DC0-407E-B6B2-CD9E2A22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1B348B-CFE2-4DA4-83FF-2587D723E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5C1B348B-CFE2-4DA4-83FF-2587D723E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5C1B348B-CFE2-4DA4-83FF-2587D723E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7D5C3A-17D9-4342-8B48-016C84AFA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D87D5C3A-17D9-4342-8B48-016C84AFA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D87D5C3A-17D9-4342-8B48-016C84AFA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7821D3-77FA-4888-84AF-2AAB1ED56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1E7821D3-77FA-4888-84AF-2AAB1ED56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1E7821D3-77FA-4888-84AF-2AAB1ED56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4176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P7 : Un processus qui irrigue tous les autres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12776"/>
            <a:ext cx="9084086" cy="496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Deux écueils …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8" name="Image 7" descr="Isoleme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51143" y="1700808"/>
            <a:ext cx="1992857" cy="1512168"/>
          </a:xfrm>
          <a:prstGeom prst="rect">
            <a:avLst/>
          </a:prstGeom>
        </p:spPr>
      </p:pic>
      <p:pic>
        <p:nvPicPr>
          <p:cNvPr id="9" name="Image 8" descr="dilution_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66" y="4653136"/>
            <a:ext cx="2092662" cy="1373138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A4B4D3-04E5-41FF-A5EF-6B4B0FD28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1A4B4D3-04E5-41FF-A5EF-6B4B0FD28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1A4B4D3-04E5-41FF-A5EF-6B4B0FD28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15F6F6-D2DD-4864-8091-216E34F3C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8615F6F6-D2DD-4864-8091-216E34F3C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8615F6F6-D2DD-4864-8091-216E34F3C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ACCDC7-9B7F-4DE5-8D84-E8B44DBBA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0CACCDC7-9B7F-4DE5-8D84-E8B44DBBA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0CACCDC7-9B7F-4DE5-8D84-E8B44DBBA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68F89-00BA-41F4-B6BE-8AD728ECB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E9768F89-00BA-41F4-B6BE-8AD728ECB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E9768F89-00BA-41F4-B6BE-8AD728ECB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468D8F-4171-4A81-BF10-D70F39667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E5468D8F-4171-4A81-BF10-D70F39667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E5468D8F-4171-4A81-BF10-D70F39667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fr-FR" dirty="0" smtClean="0"/>
              <a:t>Un positionnement intégré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755576" y="1556792"/>
          <a:ext cx="75608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AD18A2-A1CF-4765-806C-F911E8481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62AD18A2-A1CF-4765-806C-F911E8481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1A9272-9502-4A6D-9652-6E27F95AB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1D1A9272-9502-4A6D-9652-6E27F95AB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B37374-D94A-4BF0-8C5B-CA992E026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89B37374-D94A-4BF0-8C5B-CA992E026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9D5E0F-996D-4379-9130-C391A4BC2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EF9D5E0F-996D-4379-9130-C391A4BC2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B9E9EE-4DA6-45AD-A27B-8F1EAAA44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C6B9E9EE-4DA6-45AD-A27B-8F1EAAA44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0C6F6-B7E7-4247-BCF0-A41A789DF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2980C6F6-B7E7-4247-BCF0-A41A789DF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DAA6F5-6F6A-4E2C-8420-D1E44679E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0EDAA6F5-6F6A-4E2C-8420-D1E44679E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D9533C-C692-4F4B-9EEF-CABCE69F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EBD9533C-C692-4F4B-9EEF-CABCE69FE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D04A0-FC70-4B43-9241-E9AC2B3BC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759D04A0-FC70-4B43-9241-E9AC2B3BC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994581-5148-495F-9B50-E38DDB881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AE994581-5148-495F-9B50-E38DDB881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0AD94C-2DAE-40DA-B5CD-9F6BFB89C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2B0AD94C-2DAE-40DA-B5CD-9F6BFB89C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point formation…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96336" cy="458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513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403648"/>
          </a:xfrm>
        </p:spPr>
        <p:txBody>
          <a:bodyPr>
            <a:normAutofit/>
          </a:bodyPr>
          <a:lstStyle/>
          <a:p>
            <a:r>
              <a:rPr lang="fr-FR" dirty="0" smtClean="0"/>
              <a:t>Les activités du référentiel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4427984" cy="1008112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buNone/>
            </a:pPr>
            <a:r>
              <a:rPr lang="fr-FR" sz="3200" b="1" dirty="0" smtClean="0">
                <a:solidFill>
                  <a:schemeClr val="accent3"/>
                </a:solidFill>
                <a:latin typeface="Calibri" pitchFamily="34" charset="0"/>
              </a:rPr>
              <a:t>Le </a:t>
            </a:r>
            <a:r>
              <a:rPr lang="fr-FR" sz="3200" b="1" dirty="0">
                <a:solidFill>
                  <a:schemeClr val="accent3"/>
                </a:solidFill>
                <a:latin typeface="Calibri" pitchFamily="34" charset="0"/>
              </a:rPr>
              <a:t>processus </a:t>
            </a:r>
            <a:r>
              <a:rPr lang="fr-FR" sz="3200" b="1" dirty="0" smtClean="0">
                <a:solidFill>
                  <a:schemeClr val="accent3"/>
                </a:solidFill>
                <a:latin typeface="Calibri" pitchFamily="34" charset="0"/>
              </a:rPr>
              <a:t>s’organise </a:t>
            </a:r>
            <a:r>
              <a:rPr lang="fr-FR" sz="3200" b="1" dirty="0">
                <a:solidFill>
                  <a:schemeClr val="accent3"/>
                </a:solidFill>
                <a:latin typeface="Calibri" pitchFamily="34" charset="0"/>
              </a:rPr>
              <a:t>autour </a:t>
            </a:r>
            <a:r>
              <a:rPr lang="fr-FR" sz="3200" b="1" dirty="0" smtClean="0">
                <a:solidFill>
                  <a:schemeClr val="accent3"/>
                </a:solidFill>
                <a:latin typeface="Calibri" pitchFamily="34" charset="0"/>
              </a:rPr>
              <a:t>de 3 activités :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914400" lvl="2" indent="0" algn="just">
              <a:lnSpc>
                <a:spcPct val="80000"/>
              </a:lnSpc>
              <a:buNone/>
            </a:pP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817949613"/>
              </p:ext>
            </p:extLst>
          </p:nvPr>
        </p:nvGraphicFramePr>
        <p:xfrm>
          <a:off x="2627784" y="1916832"/>
          <a:ext cx="651621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37884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41277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Activité 7.1 : Rechercher l’information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CG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1E87-D35C-4E55-AE57-ABA6AC50BFDB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909452"/>
              </p:ext>
            </p:extLst>
          </p:nvPr>
        </p:nvGraphicFramePr>
        <p:xfrm>
          <a:off x="251520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7592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993</Words>
  <Application>Microsoft Office PowerPoint</Application>
  <PresentationFormat>Affichage à l'écran (4:3)</PresentationFormat>
  <Paragraphs>203</Paragraphs>
  <Slides>16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Thème Office</vt:lpstr>
      <vt:lpstr>Processus 7 – Fiabilisation de l’information et système d’information comptable</vt:lpstr>
      <vt:lpstr>Processus 7 : Fiabilisation de l’information et système d’information comptable</vt:lpstr>
      <vt:lpstr>Le numérique interroge les métiers…</vt:lpstr>
      <vt:lpstr>P7 : Un processus qui irrigue tous les autres</vt:lpstr>
      <vt:lpstr>Deux écueils …</vt:lpstr>
      <vt:lpstr>Un positionnement intégré</vt:lpstr>
      <vt:lpstr>Un point formation…</vt:lpstr>
      <vt:lpstr>Les activités du référentiel</vt:lpstr>
      <vt:lpstr>Activité 7.1 : Rechercher l’information</vt:lpstr>
      <vt:lpstr>Dans la formation…</vt:lpstr>
      <vt:lpstr>Activité 7.2 :  gérer les informations de l’organisation</vt:lpstr>
      <vt:lpstr>Dans la formation</vt:lpstr>
      <vt:lpstr>Activité 7.3 :  Contribuer à la qualité du SI</vt:lpstr>
      <vt:lpstr>Les choix opérés</vt:lpstr>
      <vt:lpstr>L’évaluation et la certification</vt:lpstr>
      <vt:lpstr>Nouvelles pratiques pédagogiques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</dc:creator>
  <cp:lastModifiedBy>Utilisateur</cp:lastModifiedBy>
  <cp:revision>138</cp:revision>
  <dcterms:created xsi:type="dcterms:W3CDTF">2014-10-30T17:49:11Z</dcterms:created>
  <dcterms:modified xsi:type="dcterms:W3CDTF">2015-03-04T06:47:26Z</dcterms:modified>
</cp:coreProperties>
</file>